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F6469E_D78EDE9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4"/>
    <p:sldMasterId id="2147483770" r:id="rId5"/>
    <p:sldMasterId id="2147484250" r:id="rId6"/>
    <p:sldMasterId id="2147484277" r:id="rId7"/>
  </p:sldMasterIdLst>
  <p:notesMasterIdLst>
    <p:notesMasterId r:id="rId37"/>
  </p:notesMasterIdLst>
  <p:handoutMasterIdLst>
    <p:handoutMasterId r:id="rId38"/>
  </p:handoutMasterIdLst>
  <p:sldIdLst>
    <p:sldId id="414" r:id="rId8"/>
    <p:sldId id="2146846332" r:id="rId9"/>
    <p:sldId id="2146846365" r:id="rId10"/>
    <p:sldId id="2146846364" r:id="rId11"/>
    <p:sldId id="2146846374" r:id="rId12"/>
    <p:sldId id="2146846372" r:id="rId13"/>
    <p:sldId id="2146846371" r:id="rId14"/>
    <p:sldId id="2146846366" r:id="rId15"/>
    <p:sldId id="2146846353" r:id="rId16"/>
    <p:sldId id="2146846354" r:id="rId17"/>
    <p:sldId id="2146846356" r:id="rId18"/>
    <p:sldId id="2146846355" r:id="rId19"/>
    <p:sldId id="2146846357" r:id="rId20"/>
    <p:sldId id="2146846360" r:id="rId21"/>
    <p:sldId id="2146846361" r:id="rId22"/>
    <p:sldId id="2146846341" r:id="rId23"/>
    <p:sldId id="2146846342" r:id="rId24"/>
    <p:sldId id="2146846343" r:id="rId25"/>
    <p:sldId id="2146846346" r:id="rId26"/>
    <p:sldId id="2146846344" r:id="rId27"/>
    <p:sldId id="2146846348" r:id="rId28"/>
    <p:sldId id="2146846373" r:id="rId29"/>
    <p:sldId id="2146846347" r:id="rId30"/>
    <p:sldId id="2146846370" r:id="rId31"/>
    <p:sldId id="2146846369" r:id="rId32"/>
    <p:sldId id="2146846352" r:id="rId33"/>
    <p:sldId id="2146846375" r:id="rId34"/>
    <p:sldId id="2146846345" r:id="rId35"/>
    <p:sldId id="2146846363" r:id="rId36"/>
  </p:sldIdLst>
  <p:sldSz cx="12192000" cy="6858000"/>
  <p:notesSz cx="6954838"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9396B8-73A1-A388-C8B9-645A56F8C07D}" name="Guest User" initials="GU" userId="S::urn:spo:anon#03a7023cf780d887e1658475498aff79570481b0ba1eecb724b2301351610dc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nnifer Dadak" initials="JD" lastIdx="2" clrIdx="0">
    <p:extLst>
      <p:ext uri="{19B8F6BF-5375-455C-9EA6-DF929625EA0E}">
        <p15:presenceInfo xmlns:p15="http://schemas.microsoft.com/office/powerpoint/2012/main" userId="S::dadakj@campbellsoup.com::af029be1-6214-463b-b837-cbcb0b7540ea" providerId="AD"/>
      </p:ext>
    </p:extLst>
  </p:cmAuthor>
  <p:cmAuthor id="2" name="Ali Dadak" initials="AD" lastIdx="2" clrIdx="1">
    <p:extLst>
      <p:ext uri="{19B8F6BF-5375-455C-9EA6-DF929625EA0E}">
        <p15:presenceInfo xmlns:p15="http://schemas.microsoft.com/office/powerpoint/2012/main" userId="S::dadaka@campbellsoup.com::b70b0da5-abcd-4f6c-b979-cebc66c6bca3" providerId="AD"/>
      </p:ext>
    </p:extLst>
  </p:cmAuthor>
  <p:cmAuthor id="3" name="Jade Chong" initials="JC" lastIdx="2" clrIdx="2">
    <p:extLst>
      <p:ext uri="{19B8F6BF-5375-455C-9EA6-DF929625EA0E}">
        <p15:presenceInfo xmlns:p15="http://schemas.microsoft.com/office/powerpoint/2012/main" userId="S::LAUJA@campbellsoup.com::d5d703eb-4f10-4d58-ac57-c8d44ec480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FF00"/>
    <a:srgbClr val="79E040"/>
    <a:srgbClr val="00B050"/>
    <a:srgbClr val="009900"/>
    <a:srgbClr val="F4E7E7"/>
    <a:srgbClr val="E8CCCC"/>
    <a:srgbClr val="FFFF00"/>
    <a:srgbClr val="92D05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07621B-3272-503C-C847-DAAB118E2642}" v="275" dt="2021-10-29T14:04:17.782"/>
    <p1510:client id="{3787319E-DD3D-B34F-41A9-6BA470F15392}" v="2759" dt="2021-11-01T09:30:28.591"/>
    <p1510:client id="{3C85B4DA-686B-9F5A-A1FF-EE7F42F5B6B2}" v="256" dt="2021-11-01T16:54:39.764"/>
    <p1510:client id="{4B9D4DE9-3C2D-7C77-6C0A-D779F5899C8E}" v="16" dt="2021-10-28T16:12:20.799"/>
    <p1510:client id="{5B8CC6ED-0214-4FEB-9D46-AED2374467A9}" v="2" dt="2021-10-29T13:30:58.520"/>
    <p1510:client id="{6EDD84D1-4BD4-DF05-3C9B-7F37C393F829}" v="62" dt="2021-11-02T00:31:51.916"/>
    <p1510:client id="{73C40A44-7626-6B7B-AD99-2B026785C242}" v="8" dt="2021-10-29T15:48:46.130"/>
    <p1510:client id="{80A6ACDF-0AA1-2CB9-DDBB-524645D2DC4A}" v="3" dt="2021-10-29T13:29:02.201"/>
    <p1510:client id="{B1DF29B4-9D21-6119-BBD7-1F74B1B3E63F}" v="1279" dt="2021-10-30T22:14:00.966"/>
    <p1510:client id="{B1F42304-378C-1130-420A-0A09B28CAFF3}" v="72" dt="2021-11-02T00:24:45.655"/>
    <p1510:client id="{BBBFF4DC-47D2-D7DD-BEEF-FE1A07EACE9E}" v="616" dt="2021-11-02T02:29:45.894"/>
    <p1510:client id="{C9B2A4A9-1C38-A256-382F-06B8735E155E}" v="13" dt="2021-11-01T07:51:22.565"/>
    <p1510:client id="{F6ED1F85-2643-8B9B-E3A8-37EA8402F360}" v="1009" dt="2021-11-02T00:30:23.411"/>
    <p1510:client id="{FDF08B56-9B42-889F-A3B3-D6FDC382678B}" v="761" dt="2021-10-29T22:22:57.1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1" autoAdjust="0"/>
    <p:restoredTop sz="82452" autoAdjust="0"/>
  </p:normalViewPr>
  <p:slideViewPr>
    <p:cSldViewPr snapToGrid="0">
      <p:cViewPr>
        <p:scale>
          <a:sx n="80" d="100"/>
          <a:sy n="80" d="100"/>
        </p:scale>
        <p:origin x="-48" y="27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s>
</file>

<file path=ppt/comments/modernComment_7FF6469E_D78EDE90.xml><?xml version="1.0" encoding="utf-8"?>
<p188:cmLst xmlns:a="http://schemas.openxmlformats.org/drawingml/2006/main" xmlns:r="http://schemas.openxmlformats.org/officeDocument/2006/relationships" xmlns:p188="http://schemas.microsoft.com/office/powerpoint/2018/8/main">
  <p188:cm id="{ADF20ABD-20B4-4B41-999D-269C4C2F71AD}" authorId="{F09396B8-73A1-A388-C8B9-645A56F8C07D}" created="2021-11-01T18:27:57.877">
    <pc:sldMkLst xmlns:pc="http://schemas.microsoft.com/office/powerpoint/2013/main/command">
      <pc:docMk/>
      <pc:sldMk cId="3616464528" sldId="2146846366"/>
    </pc:sldMkLst>
    <p188:txBody>
      <a:bodyPr/>
      <a:lstStyle/>
      <a:p>
        <a:r>
          <a:rPr lang="en-US"/>
          <a:t>Hi Matt.  I saw in the outline that this is from your area.  I somehow I think I saw it and added it to mine.  Should we finish or delete this slide. </a:t>
        </a:r>
      </a:p>
    </p188:txBody>
  </p188:cm>
</p188:cmLst>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20018F-6404-4FE0-8E8A-F72E6EFD9A63}"/>
              </a:ext>
            </a:extLst>
          </p:cNvPr>
          <p:cNvSpPr>
            <a:spLocks noGrp="1"/>
          </p:cNvSpPr>
          <p:nvPr>
            <p:ph type="hdr" sz="quarter"/>
          </p:nvPr>
        </p:nvSpPr>
        <p:spPr>
          <a:xfrm>
            <a:off x="3" y="2"/>
            <a:ext cx="3014394" cy="467363"/>
          </a:xfrm>
          <a:prstGeom prst="rect">
            <a:avLst/>
          </a:prstGeom>
        </p:spPr>
        <p:txBody>
          <a:bodyPr vert="horz" lIns="91504" tIns="45752" rIns="91504" bIns="45752" rtlCol="0"/>
          <a:lstStyle>
            <a:lvl1pPr algn="l">
              <a:defRPr sz="1200"/>
            </a:lvl1pPr>
          </a:lstStyle>
          <a:p>
            <a:endParaRPr lang="en-US"/>
          </a:p>
        </p:txBody>
      </p:sp>
      <p:sp>
        <p:nvSpPr>
          <p:cNvPr id="3" name="Date Placeholder 2">
            <a:extLst>
              <a:ext uri="{FF2B5EF4-FFF2-40B4-BE49-F238E27FC236}">
                <a16:creationId xmlns:a16="http://schemas.microsoft.com/office/drawing/2014/main" id="{EBB1BEE2-7868-419D-B886-6D91CBC7A935}"/>
              </a:ext>
            </a:extLst>
          </p:cNvPr>
          <p:cNvSpPr>
            <a:spLocks noGrp="1"/>
          </p:cNvSpPr>
          <p:nvPr>
            <p:ph type="dt" sz="quarter" idx="1"/>
          </p:nvPr>
        </p:nvSpPr>
        <p:spPr>
          <a:xfrm>
            <a:off x="3938874" y="2"/>
            <a:ext cx="3014394" cy="467363"/>
          </a:xfrm>
          <a:prstGeom prst="rect">
            <a:avLst/>
          </a:prstGeom>
        </p:spPr>
        <p:txBody>
          <a:bodyPr vert="horz" lIns="91504" tIns="45752" rIns="91504" bIns="45752" rtlCol="0"/>
          <a:lstStyle>
            <a:lvl1pPr algn="r">
              <a:defRPr sz="1200"/>
            </a:lvl1pPr>
          </a:lstStyle>
          <a:p>
            <a:fld id="{88434778-194E-4B20-938E-1A2E6C1867DC}" type="datetimeFigureOut">
              <a:rPr lang="en-US" smtClean="0"/>
              <a:t>11/2/2021</a:t>
            </a:fld>
            <a:endParaRPr lang="en-US"/>
          </a:p>
        </p:txBody>
      </p:sp>
      <p:sp>
        <p:nvSpPr>
          <p:cNvPr id="4" name="Footer Placeholder 3">
            <a:extLst>
              <a:ext uri="{FF2B5EF4-FFF2-40B4-BE49-F238E27FC236}">
                <a16:creationId xmlns:a16="http://schemas.microsoft.com/office/drawing/2014/main" id="{76D41DC5-75E0-4725-A2D2-DDC3E5300B68}"/>
              </a:ext>
            </a:extLst>
          </p:cNvPr>
          <p:cNvSpPr>
            <a:spLocks noGrp="1"/>
          </p:cNvSpPr>
          <p:nvPr>
            <p:ph type="ftr" sz="quarter" idx="2"/>
          </p:nvPr>
        </p:nvSpPr>
        <p:spPr>
          <a:xfrm>
            <a:off x="3" y="8841742"/>
            <a:ext cx="3014394" cy="467363"/>
          </a:xfrm>
          <a:prstGeom prst="rect">
            <a:avLst/>
          </a:prstGeom>
        </p:spPr>
        <p:txBody>
          <a:bodyPr vert="horz" lIns="91504" tIns="45752" rIns="91504" bIns="45752"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D1DEF14-B44F-4432-87AD-BD8BF455C43E}"/>
              </a:ext>
            </a:extLst>
          </p:cNvPr>
          <p:cNvSpPr>
            <a:spLocks noGrp="1"/>
          </p:cNvSpPr>
          <p:nvPr>
            <p:ph type="sldNum" sz="quarter" idx="3"/>
          </p:nvPr>
        </p:nvSpPr>
        <p:spPr>
          <a:xfrm>
            <a:off x="3938874" y="8841742"/>
            <a:ext cx="3014394" cy="467363"/>
          </a:xfrm>
          <a:prstGeom prst="rect">
            <a:avLst/>
          </a:prstGeom>
        </p:spPr>
        <p:txBody>
          <a:bodyPr vert="horz" lIns="91504" tIns="45752" rIns="91504" bIns="45752" rtlCol="0" anchor="b"/>
          <a:lstStyle>
            <a:lvl1pPr algn="r">
              <a:defRPr sz="1200"/>
            </a:lvl1pPr>
          </a:lstStyle>
          <a:p>
            <a:fld id="{C85845CE-2A1A-4AB4-94B2-BD13FDD05CA0}" type="slidenum">
              <a:rPr lang="en-US" smtClean="0"/>
              <a:t>‹#›</a:t>
            </a:fld>
            <a:endParaRPr lang="en-US"/>
          </a:p>
        </p:txBody>
      </p:sp>
    </p:spTree>
    <p:extLst>
      <p:ext uri="{BB962C8B-B14F-4D97-AF65-F5344CB8AC3E}">
        <p14:creationId xmlns:p14="http://schemas.microsoft.com/office/powerpoint/2010/main" val="3712896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3763" cy="467072"/>
          </a:xfrm>
          <a:prstGeom prst="rect">
            <a:avLst/>
          </a:prstGeom>
        </p:spPr>
        <p:txBody>
          <a:bodyPr vert="horz" lIns="93242" tIns="46621" rIns="93242" bIns="46621" rtlCol="0"/>
          <a:lstStyle>
            <a:lvl1pPr algn="l">
              <a:defRPr sz="1200"/>
            </a:lvl1pPr>
          </a:lstStyle>
          <a:p>
            <a:endParaRPr lang="en-US"/>
          </a:p>
        </p:txBody>
      </p:sp>
      <p:sp>
        <p:nvSpPr>
          <p:cNvPr id="3" name="Date Placeholder 2"/>
          <p:cNvSpPr>
            <a:spLocks noGrp="1"/>
          </p:cNvSpPr>
          <p:nvPr>
            <p:ph type="dt" idx="1"/>
          </p:nvPr>
        </p:nvSpPr>
        <p:spPr>
          <a:xfrm>
            <a:off x="3939467" y="1"/>
            <a:ext cx="3013763" cy="467072"/>
          </a:xfrm>
          <a:prstGeom prst="rect">
            <a:avLst/>
          </a:prstGeom>
        </p:spPr>
        <p:txBody>
          <a:bodyPr vert="horz" lIns="93242" tIns="46621" rIns="93242" bIns="46621" rtlCol="0"/>
          <a:lstStyle>
            <a:lvl1pPr algn="r">
              <a:defRPr sz="1200"/>
            </a:lvl1pPr>
          </a:lstStyle>
          <a:p>
            <a:fld id="{5A6C2E13-F4F9-4976-AA1D-65F3C8CD4E18}" type="datetimeFigureOut">
              <a:rPr lang="en-US" smtClean="0"/>
              <a:t>11/2/2021</a:t>
            </a:fld>
            <a:endParaRPr lang="en-US"/>
          </a:p>
        </p:txBody>
      </p:sp>
      <p:sp>
        <p:nvSpPr>
          <p:cNvPr id="4" name="Slide Image Placeholder 3"/>
          <p:cNvSpPr>
            <a:spLocks noGrp="1" noRot="1" noChangeAspect="1"/>
          </p:cNvSpPr>
          <p:nvPr>
            <p:ph type="sldImg" idx="2"/>
          </p:nvPr>
        </p:nvSpPr>
        <p:spPr>
          <a:xfrm>
            <a:off x="684213" y="1162050"/>
            <a:ext cx="5586412" cy="3143250"/>
          </a:xfrm>
          <a:prstGeom prst="rect">
            <a:avLst/>
          </a:prstGeom>
          <a:noFill/>
          <a:ln w="12700">
            <a:solidFill>
              <a:prstClr val="black"/>
            </a:solidFill>
          </a:ln>
        </p:spPr>
        <p:txBody>
          <a:bodyPr vert="horz" lIns="93242" tIns="46621" rIns="93242" bIns="46621" rtlCol="0" anchor="ctr"/>
          <a:lstStyle/>
          <a:p>
            <a:endParaRPr lang="en-US"/>
          </a:p>
        </p:txBody>
      </p:sp>
      <p:sp>
        <p:nvSpPr>
          <p:cNvPr id="5" name="Notes Placeholder 4"/>
          <p:cNvSpPr>
            <a:spLocks noGrp="1"/>
          </p:cNvSpPr>
          <p:nvPr>
            <p:ph type="body" sz="quarter" idx="3"/>
          </p:nvPr>
        </p:nvSpPr>
        <p:spPr>
          <a:xfrm>
            <a:off x="695484" y="4480006"/>
            <a:ext cx="5563870" cy="3665459"/>
          </a:xfrm>
          <a:prstGeom prst="rect">
            <a:avLst/>
          </a:prstGeom>
        </p:spPr>
        <p:txBody>
          <a:bodyPr vert="horz" lIns="93242" tIns="46621" rIns="93242" bIns="4662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1"/>
            <a:ext cx="3013763" cy="467071"/>
          </a:xfrm>
          <a:prstGeom prst="rect">
            <a:avLst/>
          </a:prstGeom>
        </p:spPr>
        <p:txBody>
          <a:bodyPr vert="horz" lIns="93242" tIns="46621" rIns="93242" bIns="46621" rtlCol="0" anchor="b"/>
          <a:lstStyle>
            <a:lvl1pPr algn="l">
              <a:defRPr sz="1200"/>
            </a:lvl1pPr>
          </a:lstStyle>
          <a:p>
            <a:endParaRPr lang="en-US"/>
          </a:p>
        </p:txBody>
      </p:sp>
      <p:sp>
        <p:nvSpPr>
          <p:cNvPr id="7" name="Slide Number Placeholder 6"/>
          <p:cNvSpPr>
            <a:spLocks noGrp="1"/>
          </p:cNvSpPr>
          <p:nvPr>
            <p:ph type="sldNum" sz="quarter" idx="5"/>
          </p:nvPr>
        </p:nvSpPr>
        <p:spPr>
          <a:xfrm>
            <a:off x="3939467" y="8842031"/>
            <a:ext cx="3013763" cy="467071"/>
          </a:xfrm>
          <a:prstGeom prst="rect">
            <a:avLst/>
          </a:prstGeom>
        </p:spPr>
        <p:txBody>
          <a:bodyPr vert="horz" lIns="93242" tIns="46621" rIns="93242" bIns="46621" rtlCol="0" anchor="b"/>
          <a:lstStyle>
            <a:lvl1pPr algn="r">
              <a:defRPr sz="1200"/>
            </a:lvl1pPr>
          </a:lstStyle>
          <a:p>
            <a:fld id="{6F0479E8-354D-433C-B62D-A117D87CBEA6}" type="slidenum">
              <a:rPr lang="en-US" smtClean="0"/>
              <a:t>‹#›</a:t>
            </a:fld>
            <a:endParaRPr lang="en-US"/>
          </a:p>
        </p:txBody>
      </p:sp>
    </p:spTree>
    <p:extLst>
      <p:ext uri="{BB962C8B-B14F-4D97-AF65-F5344CB8AC3E}">
        <p14:creationId xmlns:p14="http://schemas.microsoft.com/office/powerpoint/2010/main" val="2934543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tylist.co.uk/tag/productivity"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stylist.co.uk/tag/mental-health"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br.org/2019/02/the-surprising-power-of-simply-asking-coworkers-how-theyre-doin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hbr.org/2014/06/4-ways-to-decrease-conflict-within-global-team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(MATT)</a:t>
            </a:r>
          </a:p>
        </p:txBody>
      </p:sp>
      <p:sp>
        <p:nvSpPr>
          <p:cNvPr id="4" name="Slide Number Placeholder 3"/>
          <p:cNvSpPr>
            <a:spLocks noGrp="1"/>
          </p:cNvSpPr>
          <p:nvPr>
            <p:ph type="sldNum" sz="quarter" idx="5"/>
          </p:nvPr>
        </p:nvSpPr>
        <p:spPr/>
        <p:txBody>
          <a:bodyPr/>
          <a:lstStyle/>
          <a:p>
            <a:fld id="{6F0479E8-354D-433C-B62D-A117D87CBEA6}" type="slidenum">
              <a:rPr lang="en-US" smtClean="0"/>
              <a:t>1</a:t>
            </a:fld>
            <a:endParaRPr lang="en-US"/>
          </a:p>
        </p:txBody>
      </p:sp>
    </p:spTree>
    <p:extLst>
      <p:ext uri="{BB962C8B-B14F-4D97-AF65-F5344CB8AC3E}">
        <p14:creationId xmlns:p14="http://schemas.microsoft.com/office/powerpoint/2010/main" val="950238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shirking the responsibility of getting dressed could actually have a negative impact on our </a:t>
            </a:r>
            <a:r>
              <a:rPr lang="en-US" dirty="0">
                <a:hlinkClick r:id="rId3"/>
              </a:rPr>
              <a:t>productivity,</a:t>
            </a:r>
            <a:r>
              <a:rPr lang="en-US" dirty="0"/>
              <a:t> sleep patterns and, perhaps most significantly, our </a:t>
            </a:r>
            <a:r>
              <a:rPr lang="en-US" dirty="0">
                <a:hlinkClick r:id="rId4"/>
              </a:rPr>
              <a:t>mental health.</a:t>
            </a:r>
            <a:r>
              <a:rPr lang="en-US" dirty="0"/>
              <a:t>  It helps us </a:t>
            </a:r>
            <a:r>
              <a:rPr lang="en-US" dirty="0" err="1"/>
              <a:t>mentially</a:t>
            </a:r>
            <a:r>
              <a:rPr lang="en-US" dirty="0"/>
              <a:t> shift gears into working mode.  </a:t>
            </a:r>
            <a:r>
              <a:rPr lang="en-US" b="1" i="1" dirty="0"/>
              <a:t>Many studies show that the way you dress up is correlated with your productivity levels. </a:t>
            </a:r>
            <a:endParaRPr lang="en-US" dirty="0"/>
          </a:p>
          <a:p>
            <a:pPr marL="171450" indent="-171450">
              <a:buFont typeface="Arial"/>
              <a:buChar char="•"/>
            </a:pPr>
            <a:r>
              <a:rPr lang="en-US" dirty="0"/>
              <a:t>Stay focused by setting up a home office so you can shut the door. Eat lunch in the kitchen</a:t>
            </a:r>
          </a:p>
          <a:p>
            <a:pPr marL="171450" indent="-171450">
              <a:buFont typeface="Arial"/>
              <a:buChar char="•"/>
            </a:pPr>
            <a:r>
              <a:rPr lang="en-US" dirty="0">
                <a:cs typeface="Calibri" panose="020F0502020204030204"/>
              </a:rPr>
              <a:t>Ask people if there is anything else to discuss.  You may go over time limit to get all comments in.  Balance</a:t>
            </a:r>
          </a:p>
        </p:txBody>
      </p:sp>
      <p:sp>
        <p:nvSpPr>
          <p:cNvPr id="4" name="Slide Number Placeholder 3"/>
          <p:cNvSpPr>
            <a:spLocks noGrp="1"/>
          </p:cNvSpPr>
          <p:nvPr>
            <p:ph type="sldNum" sz="quarter" idx="5"/>
          </p:nvPr>
        </p:nvSpPr>
        <p:spPr/>
        <p:txBody>
          <a:bodyPr/>
          <a:lstStyle/>
          <a:p>
            <a:fld id="{6F0479E8-354D-433C-B62D-A117D87CBEA6}" type="slidenum">
              <a:rPr lang="en-US" smtClean="0"/>
              <a:t>10</a:t>
            </a:fld>
            <a:endParaRPr lang="en-US"/>
          </a:p>
        </p:txBody>
      </p:sp>
    </p:spTree>
    <p:extLst>
      <p:ext uri="{BB962C8B-B14F-4D97-AF65-F5344CB8AC3E}">
        <p14:creationId xmlns:p14="http://schemas.microsoft.com/office/powerpoint/2010/main" val="2218788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Apply rules fairly - </a:t>
            </a:r>
            <a:r>
              <a:rPr lang="en-US" dirty="0"/>
              <a:t>how and when to communicate and collaborate with colleagues.  clear communication channels for contacting team leaders, setting rules for when employees can begin and end their day if flexibility is offered, and defining the times that employees are expected to respond to communications.   </a:t>
            </a:r>
            <a:endParaRPr lang="en-US" dirty="0">
              <a:cs typeface="Calibri"/>
            </a:endParaRPr>
          </a:p>
          <a:p>
            <a:r>
              <a:rPr lang="en-US" dirty="0">
                <a:hlinkClick r:id="rId3"/>
              </a:rPr>
              <a:t>It’s incumbent on you to reach out</a:t>
            </a:r>
            <a:r>
              <a:rPr lang="en-US" dirty="0"/>
              <a:t>. Have socially distant conversations with colleagues at the office and one-on-one video calls with your remote workers. </a:t>
            </a:r>
          </a:p>
          <a:p>
            <a:r>
              <a:rPr lang="en-US" dirty="0">
                <a:cs typeface="Calibri"/>
              </a:rPr>
              <a:t>Time zones – make sure meeting are not at 11p or 6a in a remote location</a:t>
            </a:r>
          </a:p>
          <a:p>
            <a:r>
              <a:rPr lang="en-US" dirty="0">
                <a:cs typeface="Calibri"/>
              </a:rPr>
              <a:t>Us versus them - </a:t>
            </a:r>
            <a:r>
              <a:rPr lang="en-US" dirty="0"/>
              <a:t>There could also be the same kind of communication, team engagement, and coordination issues that are common with </a:t>
            </a:r>
            <a:r>
              <a:rPr lang="en-US" dirty="0">
                <a:hlinkClick r:id="rId4"/>
              </a:rPr>
              <a:t>geographically distributed teams</a:t>
            </a:r>
            <a:endParaRPr lang="en-US" dirty="0">
              <a:cs typeface="Calibri"/>
              <a:hlinkClick r:id="rId4"/>
            </a:endParaRPr>
          </a:p>
          <a:p>
            <a:endParaRPr lang="en-US" dirty="0">
              <a:cs typeface="Calibri"/>
            </a:endParaRPr>
          </a:p>
        </p:txBody>
      </p:sp>
      <p:sp>
        <p:nvSpPr>
          <p:cNvPr id="4" name="Slide Number Placeholder 3"/>
          <p:cNvSpPr>
            <a:spLocks noGrp="1"/>
          </p:cNvSpPr>
          <p:nvPr>
            <p:ph type="sldNum" sz="quarter" idx="5"/>
          </p:nvPr>
        </p:nvSpPr>
        <p:spPr/>
        <p:txBody>
          <a:bodyPr/>
          <a:lstStyle/>
          <a:p>
            <a:fld id="{6F0479E8-354D-433C-B62D-A117D87CBEA6}" type="slidenum">
              <a:rPr lang="en-US" smtClean="0"/>
              <a:t>11</a:t>
            </a:fld>
            <a:endParaRPr lang="en-US"/>
          </a:p>
        </p:txBody>
      </p:sp>
    </p:spTree>
    <p:extLst>
      <p:ext uri="{BB962C8B-B14F-4D97-AF65-F5344CB8AC3E}">
        <p14:creationId xmlns:p14="http://schemas.microsoft.com/office/powerpoint/2010/main" val="2218788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S Leader: Serves others, shares power, measures success, not about them.  Empathy.Healing.Awareness.Persuasion.Conceptualization.Foresight.Stewardship.</a:t>
            </a:r>
            <a:endParaRPr lang="en-US" dirty="0">
              <a:cs typeface="Calibri"/>
            </a:endParaRPr>
          </a:p>
          <a:p>
            <a:pPr marL="171450" indent="-171450">
              <a:buFont typeface="Arial"/>
              <a:buChar char="•"/>
            </a:pPr>
            <a:r>
              <a:rPr lang="en-US" dirty="0">
                <a:cs typeface="Calibri"/>
              </a:rPr>
              <a:t>Emotional intelligence – From the ted talk from matt </a:t>
            </a:r>
            <a:r>
              <a:rPr lang="en-US" dirty="0" err="1">
                <a:cs typeface="Calibri"/>
              </a:rPr>
              <a:t>beeton</a:t>
            </a:r>
            <a:r>
              <a:rPr lang="en-US" dirty="0">
                <a:cs typeface="Calibri"/>
              </a:rPr>
              <a:t> he called it the X factor</a:t>
            </a:r>
          </a:p>
          <a:p>
            <a:pPr lvl="1" indent="-171450">
              <a:buFont typeface="Arial"/>
              <a:buChar char="•"/>
            </a:pPr>
            <a:r>
              <a:rPr lang="en-US" dirty="0">
                <a:cs typeface="Calibri"/>
              </a:rPr>
              <a:t>Connect with people</a:t>
            </a:r>
          </a:p>
          <a:p>
            <a:pPr lvl="1" indent="-171450">
              <a:buFont typeface="Arial"/>
              <a:buChar char="•"/>
            </a:pPr>
            <a:r>
              <a:rPr lang="en-US" dirty="0">
                <a:cs typeface="Calibri"/>
              </a:rPr>
              <a:t>Vision + action can change the world</a:t>
            </a:r>
          </a:p>
          <a:p>
            <a:pPr lvl="1" indent="-171450">
              <a:buFont typeface="Arial"/>
              <a:buChar char="•"/>
            </a:pPr>
            <a:r>
              <a:rPr lang="en-US" dirty="0">
                <a:cs typeface="Calibri"/>
              </a:rPr>
              <a:t>Passion - enthusiasm</a:t>
            </a:r>
          </a:p>
        </p:txBody>
      </p:sp>
      <p:sp>
        <p:nvSpPr>
          <p:cNvPr id="4" name="Slide Number Placeholder 3"/>
          <p:cNvSpPr>
            <a:spLocks noGrp="1"/>
          </p:cNvSpPr>
          <p:nvPr>
            <p:ph type="sldNum" sz="quarter" idx="5"/>
          </p:nvPr>
        </p:nvSpPr>
        <p:spPr/>
        <p:txBody>
          <a:bodyPr/>
          <a:lstStyle/>
          <a:p>
            <a:fld id="{6F0479E8-354D-433C-B62D-A117D87CBEA6}" type="slidenum">
              <a:rPr lang="en-US" smtClean="0"/>
              <a:t>12</a:t>
            </a:fld>
            <a:endParaRPr lang="en-US"/>
          </a:p>
        </p:txBody>
      </p:sp>
    </p:spTree>
    <p:extLst>
      <p:ext uri="{BB962C8B-B14F-4D97-AF65-F5344CB8AC3E}">
        <p14:creationId xmlns:p14="http://schemas.microsoft.com/office/powerpoint/2010/main" val="1166223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cs typeface="Calibri"/>
              </a:rPr>
              <a:t>D-I – some workers might go 100% remote due to bus routes and child care.</a:t>
            </a:r>
            <a:endParaRPr lang="en-US" dirty="0"/>
          </a:p>
          <a:p>
            <a:pPr marL="171450" indent="-171450">
              <a:buFont typeface="Arial"/>
              <a:buChar char="•"/>
            </a:pPr>
            <a:r>
              <a:rPr lang="en-US" dirty="0"/>
              <a:t>The rotating schedule might help.  each employee sees all of their coworkers in person within six business days. This can help foster a sense of belonging, as everyone will get face time with each other and connect in a way that they can’t do over video chats. It’ll also mean they have a physical space that can anchor and ground them—a work home, if you will—even if it’s only a couple of days a week.</a:t>
            </a:r>
            <a:endParaRPr lang="en-US" dirty="0">
              <a:cs typeface="Calibri" panose="020F0502020204030204"/>
            </a:endParaRPr>
          </a:p>
          <a:p>
            <a:pPr marL="171450" indent="-171450">
              <a:buFont typeface="Arial"/>
              <a:buChar char="•"/>
            </a:pPr>
            <a:r>
              <a:rPr lang="en-US" dirty="0">
                <a:cs typeface="Calibri" panose="020F0502020204030204"/>
              </a:rPr>
              <a:t>Rotate so you have a connect with management.  Managers tend to promote those who have good relationships with.</a:t>
            </a:r>
          </a:p>
          <a:p>
            <a:pPr marL="171450" indent="-171450">
              <a:buFont typeface="Arial"/>
              <a:buChar char="•"/>
            </a:pPr>
            <a:r>
              <a:rPr lang="en-US" dirty="0">
                <a:cs typeface="Calibri" panose="020F0502020204030204"/>
              </a:rPr>
              <a:t>Interesting idea keeping leadership out of the office.  May not always be possible but could avoid bias</a:t>
            </a:r>
          </a:p>
        </p:txBody>
      </p:sp>
      <p:sp>
        <p:nvSpPr>
          <p:cNvPr id="4" name="Slide Number Placeholder 3"/>
          <p:cNvSpPr>
            <a:spLocks noGrp="1"/>
          </p:cNvSpPr>
          <p:nvPr>
            <p:ph type="sldNum" sz="quarter" idx="5"/>
          </p:nvPr>
        </p:nvSpPr>
        <p:spPr/>
        <p:txBody>
          <a:bodyPr/>
          <a:lstStyle/>
          <a:p>
            <a:fld id="{6F0479E8-354D-433C-B62D-A117D87CBEA6}" type="slidenum">
              <a:rPr lang="en-US" smtClean="0"/>
              <a:t>13</a:t>
            </a:fld>
            <a:endParaRPr lang="en-US"/>
          </a:p>
        </p:txBody>
      </p:sp>
    </p:spTree>
    <p:extLst>
      <p:ext uri="{BB962C8B-B14F-4D97-AF65-F5344CB8AC3E}">
        <p14:creationId xmlns:p14="http://schemas.microsoft.com/office/powerpoint/2010/main" val="653649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F0479E8-354D-433C-B62D-A117D87CBEA6}" type="slidenum">
              <a:rPr lang="en-US" smtClean="0"/>
              <a:t>14</a:t>
            </a:fld>
            <a:endParaRPr lang="en-US"/>
          </a:p>
        </p:txBody>
      </p:sp>
    </p:spTree>
    <p:extLst>
      <p:ext uri="{BB962C8B-B14F-4D97-AF65-F5344CB8AC3E}">
        <p14:creationId xmlns:p14="http://schemas.microsoft.com/office/powerpoint/2010/main" val="3289420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You spent months and years crafting a style of in-office collaboration and you don’t want to throw that all out now that you have a hybrid workforce.  You will need to get clear on important work principles and strive to both implement them within the team and embody them as a leader.</a:t>
            </a:r>
          </a:p>
          <a:p>
            <a:pPr marL="171450" indent="-171450">
              <a:buFont typeface="Arial"/>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F0479E8-354D-433C-B62D-A117D87CBEA6}" type="slidenum">
              <a:rPr lang="en-US" smtClean="0"/>
              <a:t>15</a:t>
            </a:fld>
            <a:endParaRPr lang="en-US"/>
          </a:p>
        </p:txBody>
      </p:sp>
    </p:spTree>
    <p:extLst>
      <p:ext uri="{BB962C8B-B14F-4D97-AF65-F5344CB8AC3E}">
        <p14:creationId xmlns:p14="http://schemas.microsoft.com/office/powerpoint/2010/main" val="200283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All technical team managers with Covid as first hybrid work experience. We started here. </a:t>
            </a:r>
          </a:p>
        </p:txBody>
      </p:sp>
      <p:sp>
        <p:nvSpPr>
          <p:cNvPr id="4" name="Slide Number Placeholder 3"/>
          <p:cNvSpPr>
            <a:spLocks noGrp="1"/>
          </p:cNvSpPr>
          <p:nvPr>
            <p:ph type="sldNum" sz="quarter" idx="5"/>
          </p:nvPr>
        </p:nvSpPr>
        <p:spPr/>
        <p:txBody>
          <a:bodyPr/>
          <a:lstStyle/>
          <a:p>
            <a:fld id="{6F0479E8-354D-433C-B62D-A117D87CBEA6}" type="slidenum">
              <a:rPr lang="en-US" smtClean="0"/>
              <a:t>16</a:t>
            </a:fld>
            <a:endParaRPr lang="en-US"/>
          </a:p>
        </p:txBody>
      </p:sp>
    </p:spTree>
    <p:extLst>
      <p:ext uri="{BB962C8B-B14F-4D97-AF65-F5344CB8AC3E}">
        <p14:creationId xmlns:p14="http://schemas.microsoft.com/office/powerpoint/2010/main" val="1558215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Too many meetings at first</a:t>
            </a:r>
          </a:p>
          <a:p>
            <a:pPr marL="285750" indent="-285750">
              <a:buFont typeface="Arial"/>
              <a:buChar char="•"/>
            </a:pPr>
            <a:r>
              <a:rPr lang="en-US">
                <a:cs typeface="Calibri"/>
              </a:rPr>
              <a:t>Getting over the awkwardness of video chat</a:t>
            </a:r>
          </a:p>
          <a:p>
            <a:pPr marL="285750" indent="-285750">
              <a:buFont typeface="Arial"/>
              <a:buChar char="•"/>
            </a:pPr>
            <a:r>
              <a:rPr lang="en-US">
                <a:cs typeface="Calibri"/>
              </a:rPr>
              <a:t>Everyone at their PC rather than half in a conference room</a:t>
            </a:r>
          </a:p>
          <a:p>
            <a:pPr marL="285750" indent="-285750">
              <a:buFont typeface="Arial"/>
              <a:buChar char="•"/>
            </a:pPr>
            <a:r>
              <a:rPr lang="en-US">
                <a:cs typeface="Calibri"/>
              </a:rPr>
              <a:t>Biggest take away - Being flexible and adjusting as we went</a:t>
            </a:r>
          </a:p>
        </p:txBody>
      </p:sp>
      <p:sp>
        <p:nvSpPr>
          <p:cNvPr id="4" name="Slide Number Placeholder 3"/>
          <p:cNvSpPr>
            <a:spLocks noGrp="1"/>
          </p:cNvSpPr>
          <p:nvPr>
            <p:ph type="sldNum" sz="quarter" idx="5"/>
          </p:nvPr>
        </p:nvSpPr>
        <p:spPr/>
        <p:txBody>
          <a:bodyPr/>
          <a:lstStyle/>
          <a:p>
            <a:fld id="{6F0479E8-354D-433C-B62D-A117D87CBEA6}" type="slidenum">
              <a:rPr lang="en-US" smtClean="0"/>
              <a:t>17</a:t>
            </a:fld>
            <a:endParaRPr lang="en-US"/>
          </a:p>
        </p:txBody>
      </p:sp>
    </p:spTree>
    <p:extLst>
      <p:ext uri="{BB962C8B-B14F-4D97-AF65-F5344CB8AC3E}">
        <p14:creationId xmlns:p14="http://schemas.microsoft.com/office/powerpoint/2010/main" val="4200141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Need to substitute water cooler talk.  </a:t>
            </a:r>
            <a:endParaRPr lang="en-US"/>
          </a:p>
          <a:p>
            <a:pPr marL="171450" indent="-171450">
              <a:buFont typeface="Arial"/>
              <a:buChar char="•"/>
            </a:pPr>
            <a:r>
              <a:rPr lang="en-US">
                <a:cs typeface="Calibri"/>
              </a:rPr>
              <a:t>Biggest take away- Importance of setting aside time to talk non-work related things </a:t>
            </a:r>
          </a:p>
        </p:txBody>
      </p:sp>
      <p:sp>
        <p:nvSpPr>
          <p:cNvPr id="4" name="Slide Number Placeholder 3"/>
          <p:cNvSpPr>
            <a:spLocks noGrp="1"/>
          </p:cNvSpPr>
          <p:nvPr>
            <p:ph type="sldNum" sz="quarter" idx="5"/>
          </p:nvPr>
        </p:nvSpPr>
        <p:spPr/>
        <p:txBody>
          <a:bodyPr/>
          <a:lstStyle/>
          <a:p>
            <a:fld id="{6F0479E8-354D-433C-B62D-A117D87CBEA6}" type="slidenum">
              <a:rPr lang="en-US" smtClean="0"/>
              <a:t>18</a:t>
            </a:fld>
            <a:endParaRPr lang="en-US"/>
          </a:p>
        </p:txBody>
      </p:sp>
    </p:spTree>
    <p:extLst>
      <p:ext uri="{BB962C8B-B14F-4D97-AF65-F5344CB8AC3E}">
        <p14:creationId xmlns:p14="http://schemas.microsoft.com/office/powerpoint/2010/main" val="3705738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Biggest Take away- creating spot light. Assigning decision makers and informers </a:t>
            </a:r>
          </a:p>
        </p:txBody>
      </p:sp>
      <p:sp>
        <p:nvSpPr>
          <p:cNvPr id="4" name="Slide Number Placeholder 3"/>
          <p:cNvSpPr>
            <a:spLocks noGrp="1"/>
          </p:cNvSpPr>
          <p:nvPr>
            <p:ph type="sldNum" sz="quarter" idx="5"/>
          </p:nvPr>
        </p:nvSpPr>
        <p:spPr/>
        <p:txBody>
          <a:bodyPr/>
          <a:lstStyle/>
          <a:p>
            <a:fld id="{6F0479E8-354D-433C-B62D-A117D87CBEA6}" type="slidenum">
              <a:rPr lang="en-US" smtClean="0"/>
              <a:t>19</a:t>
            </a:fld>
            <a:endParaRPr lang="en-US"/>
          </a:p>
        </p:txBody>
      </p:sp>
    </p:spTree>
    <p:extLst>
      <p:ext uri="{BB962C8B-B14F-4D97-AF65-F5344CB8AC3E}">
        <p14:creationId xmlns:p14="http://schemas.microsoft.com/office/powerpoint/2010/main" val="269403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r>
              <a:rPr lang="en-US" b="1"/>
              <a:t>Objectives of Project</a:t>
            </a:r>
            <a:endParaRPr lang="en-US">
              <a:cs typeface="Calibri"/>
            </a:endParaRPr>
          </a:p>
          <a:p>
            <a:r>
              <a:rPr lang="en-US"/>
              <a:t>The objective of this project is to understand the biggest and most common challenges managers have experienced associated with switching to a hybrid workplace. Then research and report solutions and tools used to address these challenges.</a:t>
            </a:r>
          </a:p>
          <a:p>
            <a:r>
              <a:rPr lang="en-US" b="1"/>
              <a:t>Justification</a:t>
            </a:r>
            <a:endParaRPr lang="en-US"/>
          </a:p>
          <a:p>
            <a:r>
              <a:rPr lang="en-US"/>
              <a:t>This is relevant for people today. This is also a new phenomenon. The technology has only become viable in the past 10 years and allowed for a global workplace with high quality video conferencing and real time file sharing. The COVID 19 pandemic made a virtual workplace a necessity for a lot of companies. Companies are now committing to a hybrid work place indefinitely to attract the best talent. </a:t>
            </a:r>
          </a:p>
          <a:p>
            <a:r>
              <a:rPr lang="en-US"/>
              <a:t>People have also been in vastly different situations over the past year and a half: limited or no childcare or are managing their kids’ online school. Folks have health issues that preclude them from returning to in-person work. Some personalities are eager to get back in the office and others are content to work from home forever. Still others are hesitant to return due to Covid-19 vaccinations or lack thereof. This research project will tackle these issues.</a:t>
            </a:r>
          </a:p>
          <a:p>
            <a:br>
              <a:rPr lang="en-US">
                <a:cs typeface="+mn-lt"/>
              </a:rPr>
            </a:br>
            <a:endParaRPr lang="en-US"/>
          </a:p>
        </p:txBody>
      </p:sp>
      <p:sp>
        <p:nvSpPr>
          <p:cNvPr id="4" name="Slide Number Placeholder 3"/>
          <p:cNvSpPr>
            <a:spLocks noGrp="1"/>
          </p:cNvSpPr>
          <p:nvPr>
            <p:ph type="sldNum" sz="quarter" idx="5"/>
          </p:nvPr>
        </p:nvSpPr>
        <p:spPr/>
        <p:txBody>
          <a:bodyPr/>
          <a:lstStyle/>
          <a:p>
            <a:fld id="{6F0479E8-354D-433C-B62D-A117D87CBEA6}" type="slidenum">
              <a:rPr lang="en-US" smtClean="0"/>
              <a:t>2</a:t>
            </a:fld>
            <a:endParaRPr lang="en-US"/>
          </a:p>
        </p:txBody>
      </p:sp>
    </p:spTree>
    <p:extLst>
      <p:ext uri="{BB962C8B-B14F-4D97-AF65-F5344CB8AC3E}">
        <p14:creationId xmlns:p14="http://schemas.microsoft.com/office/powerpoint/2010/main" val="106438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Biggest take away - Flexibility. </a:t>
            </a:r>
          </a:p>
          <a:p>
            <a:endParaRPr lang="en-US">
              <a:cs typeface="Calibri"/>
            </a:endParaRPr>
          </a:p>
          <a:p>
            <a:r>
              <a:rPr lang="en-US">
                <a:cs typeface="Calibri"/>
              </a:rPr>
              <a:t>Interesting point- Newer managers focused on flexibilty and more experinced managers werent.</a:t>
            </a:r>
          </a:p>
        </p:txBody>
      </p:sp>
      <p:sp>
        <p:nvSpPr>
          <p:cNvPr id="4" name="Slide Number Placeholder 3"/>
          <p:cNvSpPr>
            <a:spLocks noGrp="1"/>
          </p:cNvSpPr>
          <p:nvPr>
            <p:ph type="sldNum" sz="quarter" idx="5"/>
          </p:nvPr>
        </p:nvSpPr>
        <p:spPr/>
        <p:txBody>
          <a:bodyPr/>
          <a:lstStyle/>
          <a:p>
            <a:fld id="{6F0479E8-354D-433C-B62D-A117D87CBEA6}" type="slidenum">
              <a:rPr lang="en-US" smtClean="0"/>
              <a:t>20</a:t>
            </a:fld>
            <a:endParaRPr lang="en-US"/>
          </a:p>
        </p:txBody>
      </p:sp>
    </p:spTree>
    <p:extLst>
      <p:ext uri="{BB962C8B-B14F-4D97-AF65-F5344CB8AC3E}">
        <p14:creationId xmlns:p14="http://schemas.microsoft.com/office/powerpoint/2010/main" val="1498867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 C       </a:t>
            </a:r>
          </a:p>
          <a:p>
            <a:endParaRPr lang="en-US"/>
          </a:p>
          <a:p>
            <a:r>
              <a:rPr lang="en-US"/>
              <a:t>Face-to-face communication is considered high bandwidth because you can transmit and receive the greatest amount of information in a given time period. This is possible thanks to all the nonverbal cues and supplementary information those cues convey in a conversation. High-bandwidth communication results in more work getting done. </a:t>
            </a:r>
            <a:endParaRPr lang="en-US">
              <a:cs typeface="Calibri"/>
            </a:endParaRPr>
          </a:p>
          <a:p>
            <a:r>
              <a:rPr lang="en-US">
                <a:cs typeface="Calibri"/>
              </a:rPr>
              <a:t>(</a:t>
            </a:r>
            <a:r>
              <a:rPr lang="en-US"/>
              <a:t>https://sloanreview.mit.edu/article/overcoming-remote-work-challenges/)</a:t>
            </a:r>
            <a:endParaRPr lang="en-US">
              <a:cs typeface="Calibri"/>
            </a:endParaRPr>
          </a:p>
        </p:txBody>
      </p:sp>
      <p:sp>
        <p:nvSpPr>
          <p:cNvPr id="4" name="Slide Number Placeholder 3"/>
          <p:cNvSpPr>
            <a:spLocks noGrp="1"/>
          </p:cNvSpPr>
          <p:nvPr>
            <p:ph type="sldNum" sz="quarter" idx="5"/>
          </p:nvPr>
        </p:nvSpPr>
        <p:spPr/>
        <p:txBody>
          <a:bodyPr/>
          <a:lstStyle/>
          <a:p>
            <a:fld id="{6F0479E8-354D-433C-B62D-A117D87CBEA6}" type="slidenum">
              <a:rPr lang="en-US" smtClean="0"/>
              <a:t>22</a:t>
            </a:fld>
            <a:endParaRPr lang="en-US"/>
          </a:p>
        </p:txBody>
      </p:sp>
    </p:spTree>
    <p:extLst>
      <p:ext uri="{BB962C8B-B14F-4D97-AF65-F5344CB8AC3E}">
        <p14:creationId xmlns:p14="http://schemas.microsoft.com/office/powerpoint/2010/main" val="2656405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presenter should provide a very brief explanation of the answer and why that particular question and answer were important to the topic</a:t>
            </a:r>
          </a:p>
          <a:p>
            <a:r>
              <a:rPr lang="en-US"/>
              <a:t>Entrepreneurial - leader is self employed</a:t>
            </a:r>
          </a:p>
          <a:p>
            <a:r>
              <a:rPr lang="en-US"/>
              <a:t>Fieldlers - The model states that there is no one best style of leadership. Instead, a leader's effectiveness is based on the situation.</a:t>
            </a:r>
          </a:p>
        </p:txBody>
      </p:sp>
      <p:sp>
        <p:nvSpPr>
          <p:cNvPr id="4" name="Slide Number Placeholder 3"/>
          <p:cNvSpPr>
            <a:spLocks noGrp="1"/>
          </p:cNvSpPr>
          <p:nvPr>
            <p:ph type="sldNum" sz="quarter" idx="5"/>
          </p:nvPr>
        </p:nvSpPr>
        <p:spPr/>
        <p:txBody>
          <a:bodyPr/>
          <a:lstStyle/>
          <a:p>
            <a:fld id="{6F0479E8-354D-433C-B62D-A117D87CBEA6}" type="slidenum">
              <a:rPr lang="en-US" smtClean="0"/>
              <a:t>24</a:t>
            </a:fld>
            <a:endParaRPr lang="en-US"/>
          </a:p>
        </p:txBody>
      </p:sp>
    </p:spTree>
    <p:extLst>
      <p:ext uri="{BB962C8B-B14F-4D97-AF65-F5344CB8AC3E}">
        <p14:creationId xmlns:p14="http://schemas.microsoft.com/office/powerpoint/2010/main" val="307000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742950"/>
            <a:r>
              <a:rPr lang="en-US"/>
              <a:t>(NEAL)</a:t>
            </a:r>
          </a:p>
          <a:p>
            <a:pPr indent="-742950"/>
            <a:r>
              <a:rPr lang="en-US">
                <a:cs typeface="Calibri" panose="020F0502020204030204"/>
              </a:rPr>
              <a:t>Almost a quarter of all struggles working remotely is communication related</a:t>
            </a:r>
          </a:p>
          <a:p>
            <a:pPr indent="-742950"/>
            <a:endParaRPr lang="en-US">
              <a:cs typeface="Calibri" panose="020F0502020204030204"/>
            </a:endParaRPr>
          </a:p>
          <a:p>
            <a:pPr indent="-742950"/>
            <a:r>
              <a:rPr lang="en-US">
                <a:cs typeface="Calibri" panose="020F0502020204030204"/>
              </a:rPr>
              <a:t>Sharp increase after covid.</a:t>
            </a:r>
          </a:p>
        </p:txBody>
      </p:sp>
      <p:sp>
        <p:nvSpPr>
          <p:cNvPr id="4" name="Slide Number Placeholder 3"/>
          <p:cNvSpPr>
            <a:spLocks noGrp="1"/>
          </p:cNvSpPr>
          <p:nvPr>
            <p:ph type="sldNum" sz="quarter" idx="5"/>
          </p:nvPr>
        </p:nvSpPr>
        <p:spPr/>
        <p:txBody>
          <a:bodyPr/>
          <a:lstStyle/>
          <a:p>
            <a:fld id="{6F0479E8-354D-433C-B62D-A117D87CBEA6}" type="slidenum">
              <a:rPr lang="en-US" smtClean="0"/>
              <a:t>3</a:t>
            </a:fld>
            <a:endParaRPr lang="en-US"/>
          </a:p>
        </p:txBody>
      </p:sp>
    </p:spTree>
    <p:extLst>
      <p:ext uri="{BB962C8B-B14F-4D97-AF65-F5344CB8AC3E}">
        <p14:creationId xmlns:p14="http://schemas.microsoft.com/office/powerpoint/2010/main" val="71840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(NEAL)</a:t>
            </a:r>
          </a:p>
          <a:p>
            <a:pPr marL="285750" indent="-285750">
              <a:buFont typeface="Arial,Sans-Serif"/>
              <a:buChar char="•"/>
            </a:pPr>
            <a:r>
              <a:rPr lang="en-US"/>
              <a:t>Different Geographic / Time Zone Locations</a:t>
            </a:r>
          </a:p>
          <a:p>
            <a:pPr marL="742950" lvl="1" indent="-285750">
              <a:buFont typeface="Arial,Sans-Serif"/>
              <a:buChar char="•"/>
            </a:pPr>
            <a:r>
              <a:rPr lang="en-US"/>
              <a:t>Work Schedules – Peoples work schedules vary for multiple reasons such as their physical locations and time of day.  All parts of the  world are not on the same schedule.</a:t>
            </a:r>
            <a:endParaRPr lang="en-US">
              <a:cs typeface="Calibri"/>
            </a:endParaRPr>
          </a:p>
          <a:p>
            <a:pPr marL="742950" lvl="1" indent="-285750">
              <a:buFont typeface="Arial,Sans-Serif"/>
              <a:buChar char="•"/>
            </a:pPr>
            <a:endParaRPr lang="en-US"/>
          </a:p>
          <a:p>
            <a:pPr marL="742950" lvl="1" indent="-285750">
              <a:buFont typeface="Arial,Sans-Serif"/>
              <a:buChar char="•"/>
            </a:pPr>
            <a:r>
              <a:rPr lang="en-US"/>
              <a:t>Meetings – Finding times that work for everyone to be available for meetings.  Not being an active participant and watching recordings later can cause issues in completing meeting objectives</a:t>
            </a:r>
          </a:p>
          <a:p>
            <a:pPr marL="742950" lvl="1" indent="-285750">
              <a:buFont typeface="Arial,Sans-Serif"/>
              <a:buChar char="•"/>
            </a:pPr>
            <a:endParaRPr lang="en-US"/>
          </a:p>
          <a:p>
            <a:pPr marL="742950" lvl="1" indent="-285750">
              <a:buFont typeface="Arial,Sans-Serif"/>
              <a:buChar char="•"/>
            </a:pPr>
            <a:r>
              <a:rPr lang="en-US"/>
              <a:t>Weather or other localized issues – Power outages, extreme weather, communications black outs are rare, but possible problem that could pop up an inconvenient times.</a:t>
            </a:r>
            <a:endParaRPr lang="en-US">
              <a:cs typeface="Calibri"/>
            </a:endParaRPr>
          </a:p>
          <a:p>
            <a:pPr marL="285750" indent="-285750">
              <a:buFont typeface="Arial,Sans-Serif"/>
              <a:buChar char="•"/>
            </a:pPr>
            <a:endParaRPr lang="en-US"/>
          </a:p>
          <a:p>
            <a:pPr marL="285750" indent="-285750">
              <a:buFont typeface="Arial,Sans-Serif"/>
              <a:buChar char="•"/>
            </a:pPr>
            <a:r>
              <a:rPr lang="en-US"/>
              <a:t>Different Cultures / Languages</a:t>
            </a:r>
          </a:p>
          <a:p>
            <a:pPr marL="742950" lvl="1" indent="-285750">
              <a:buFont typeface="Arial,Sans-Serif"/>
              <a:buChar char="•"/>
            </a:pPr>
            <a:r>
              <a:rPr lang="en-US"/>
              <a:t>Clear communications  - Agreements need to be made on communication language and address any potential cultural issues</a:t>
            </a:r>
            <a:endParaRPr lang="en-US">
              <a:cs typeface="Calibri"/>
            </a:endParaRPr>
          </a:p>
          <a:p>
            <a:pPr marL="742950" lvl="1" indent="-285750">
              <a:buFont typeface="Arial,Sans-Serif"/>
              <a:buChar char="•"/>
            </a:pPr>
            <a:endParaRPr lang="en-US"/>
          </a:p>
          <a:p>
            <a:pPr marL="742950" lvl="1" indent="-285750">
              <a:buFont typeface="Arial,Sans-Serif"/>
              <a:buChar char="•"/>
            </a:pPr>
            <a:r>
              <a:rPr lang="en-US"/>
              <a:t>Translation  - If work needs to be translated for team, who will complete the work.  Do they understand both languages to do proper translating?  (Google Translate works, but meanings can be skewed)</a:t>
            </a:r>
            <a:endParaRPr lang="en-US">
              <a:cs typeface="Calibri"/>
            </a:endParaRPr>
          </a:p>
          <a:p>
            <a:pPr marL="285750" indent="-285750">
              <a:buFont typeface="Arial,Sans-Serif"/>
              <a:buChar char="•"/>
            </a:pPr>
            <a:endParaRPr lang="en-US"/>
          </a:p>
          <a:p>
            <a:pPr marL="285750" indent="-285750">
              <a:buFont typeface="Arial,Sans-Serif"/>
              <a:buChar char="•"/>
            </a:pPr>
            <a:r>
              <a:rPr lang="en-US"/>
              <a:t>Different Department / Technical Expertise</a:t>
            </a:r>
          </a:p>
          <a:p>
            <a:pPr marL="742950" lvl="1" indent="-285750">
              <a:buFont typeface="Arial,Sans-Serif"/>
              <a:buChar char="•"/>
            </a:pPr>
            <a:r>
              <a:rPr lang="en-US"/>
              <a:t>Understanding technical concepts – People are at all different levels of understanding and utilizing technology.  What is easy for one can be extremely difficult for another.</a:t>
            </a:r>
            <a:endParaRPr lang="en-US">
              <a:cs typeface="Calibri"/>
            </a:endParaRPr>
          </a:p>
          <a:p>
            <a:pPr marL="742950" lvl="1" indent="-285750">
              <a:buFont typeface="Arial,Sans-Serif"/>
              <a:buChar char="•"/>
            </a:pPr>
            <a:endParaRPr lang="en-US"/>
          </a:p>
          <a:p>
            <a:pPr marL="742950" lvl="1" indent="-285750">
              <a:buFont typeface="Arial,Sans-Serif"/>
              <a:buChar char="•"/>
            </a:pPr>
            <a:r>
              <a:rPr lang="en-US"/>
              <a:t>New communication tools – Old ways to communicate to Team members is not able to be done in the same method anymore and a new communication method needs to be established.  An example would be building a working prototype where everyone could hold it and see how it works, where now a video or some other communication is how they can see it work.</a:t>
            </a:r>
            <a:endParaRPr lang="en-US">
              <a:cs typeface="Calibri"/>
            </a:endParaRPr>
          </a:p>
          <a:p>
            <a:pPr marL="742950" lvl="1" indent="-285750">
              <a:buFont typeface="Arial,Sans-Serif"/>
              <a:buChar char="•"/>
            </a:pPr>
            <a:endParaRPr lang="en-US"/>
          </a:p>
          <a:p>
            <a:pPr marL="742950" lvl="1" indent="-285750">
              <a:buFont typeface="Arial,Sans-Serif"/>
              <a:buChar char="•"/>
            </a:pPr>
            <a:r>
              <a:rPr lang="en-US"/>
              <a:t>Setting up contracts and other official documents – anything that needs to be signed or needs legal documented approval.  Electronic signatures and other software need to be available to document these transactions.</a:t>
            </a:r>
            <a:endParaRPr lang="en-US">
              <a:cs typeface="Calibri"/>
            </a:endParaRPr>
          </a:p>
          <a:p>
            <a:pPr marL="285750" indent="-285750">
              <a:buFont typeface="Arial,Sans-Serif"/>
              <a:buChar char="•"/>
            </a:pPr>
            <a:endParaRPr lang="en-US"/>
          </a:p>
          <a:p>
            <a:pPr marL="285750" indent="-285750">
              <a:buFont typeface="Arial,Sans-Serif"/>
              <a:buChar char="•"/>
            </a:pPr>
            <a:r>
              <a:rPr lang="en-US"/>
              <a:t>Different Priorities</a:t>
            </a:r>
          </a:p>
          <a:p>
            <a:pPr marL="742950" lvl="1" indent="-285750">
              <a:buFont typeface="Arial,Sans-Serif"/>
              <a:buChar char="•"/>
            </a:pPr>
            <a:r>
              <a:rPr lang="en-US"/>
              <a:t>Communications – How much and how often.  Employees with different priorities and different backgrounds require different amounts of communication to reach their objectives.  Knowing when there is to little or too much can cause issues for the productivity of employee's.  Unnecessary meetings can also eat up employee's time.</a:t>
            </a:r>
            <a:endParaRPr lang="en-US">
              <a:cs typeface="Calibri"/>
            </a:endParaRPr>
          </a:p>
          <a:p>
            <a:pPr marL="742950" lvl="1" indent="-285750">
              <a:buFont typeface="Arial,Sans-Serif"/>
              <a:buChar char="•"/>
            </a:pPr>
            <a:endParaRPr lang="en-US"/>
          </a:p>
          <a:p>
            <a:pPr marL="742950" lvl="1" indent="-285750">
              <a:buFont typeface="Arial,Sans-Serif"/>
              <a:buChar char="•"/>
            </a:pPr>
            <a:endParaRPr lang="en-US"/>
          </a:p>
          <a:p>
            <a:pPr marL="742950" lvl="1" indent="-285750">
              <a:buFont typeface="Arial,Sans-Serif"/>
              <a:buChar char="•"/>
            </a:pPr>
            <a:r>
              <a:rPr lang="en-US"/>
              <a:t>Building Trust / Following schedules – With a loss of visibility seeing Teams progress on project, the schedules need to be closely monitered to achieve the project goals. Building trust that the work of others will be done on schedule is key to meeting the deadlines for the team.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6F0479E8-354D-433C-B62D-A117D87CBEA6}" type="slidenum">
              <a:rPr lang="en-US" smtClean="0"/>
              <a:t>4</a:t>
            </a:fld>
            <a:endParaRPr lang="en-US"/>
          </a:p>
        </p:txBody>
      </p:sp>
    </p:spTree>
    <p:extLst>
      <p:ext uri="{BB962C8B-B14F-4D97-AF65-F5344CB8AC3E}">
        <p14:creationId xmlns:p14="http://schemas.microsoft.com/office/powerpoint/2010/main" val="2744910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742950"/>
            <a:r>
              <a:rPr lang="en-US"/>
              <a:t>(NEAL)</a:t>
            </a:r>
            <a:endParaRPr lang="en-US">
              <a:cs typeface="Calibri" panose="020F0502020204030204"/>
            </a:endParaRPr>
          </a:p>
          <a:p>
            <a:pPr marL="742950" lvl="1" indent="-285750">
              <a:buFont typeface="Arial,Sans-Serif"/>
              <a:buChar char="•"/>
            </a:pPr>
            <a:r>
              <a:rPr lang="en-US"/>
              <a:t>High Band Width Sharing (Face to face communication including non-verbal and supplementary communication from multiple senses)</a:t>
            </a:r>
          </a:p>
          <a:p>
            <a:pPr marL="1371600" lvl="4" indent="-285750">
              <a:buFont typeface="Arial,Sans-Serif"/>
              <a:buChar char="•"/>
            </a:pPr>
            <a:r>
              <a:rPr lang="en-US">
                <a:cs typeface="Calibri"/>
              </a:rPr>
              <a:t>Video meetings with cameras on</a:t>
            </a:r>
          </a:p>
          <a:p>
            <a:pPr marL="1371600" lvl="4" indent="-285750">
              <a:buFont typeface="Arial,Sans-Serif"/>
              <a:buChar char="•"/>
            </a:pPr>
            <a:r>
              <a:rPr lang="en-US">
                <a:cs typeface="Calibri"/>
              </a:rPr>
              <a:t>Recorded videos with illustrations or live speakers that can be accessed</a:t>
            </a:r>
          </a:p>
          <a:p>
            <a:pPr marL="742950" lvl="1" indent="-285750">
              <a:buFont typeface="Arial,Sans-Serif"/>
              <a:buChar char="•"/>
            </a:pPr>
            <a:endParaRPr lang="en-US"/>
          </a:p>
          <a:p>
            <a:pPr marL="742950" lvl="1" indent="-285750">
              <a:buFont typeface="Arial,Sans-Serif"/>
              <a:buChar char="•"/>
            </a:pPr>
            <a:r>
              <a:rPr lang="en-US"/>
              <a:t>Passive knowledge (things that are not directly communicated to you)</a:t>
            </a:r>
          </a:p>
          <a:p>
            <a:pPr marL="1371600" lvl="4" indent="-285750">
              <a:buFont typeface="Arial,Sans-Serif"/>
              <a:buChar char="•"/>
            </a:pPr>
            <a:r>
              <a:rPr lang="en-US">
                <a:cs typeface="Calibri"/>
              </a:rPr>
              <a:t>Things overheard or conversations that are casual in nature and are not normally structured or documented</a:t>
            </a:r>
          </a:p>
          <a:p>
            <a:pPr marL="1371600" lvl="4" indent="-285750">
              <a:buFont typeface="Arial,Sans-Serif"/>
              <a:buChar char="•"/>
            </a:pPr>
            <a:r>
              <a:rPr lang="en-US">
                <a:cs typeface="Calibri"/>
              </a:rPr>
              <a:t>Encourage adding other potential insights into communications with other individuals</a:t>
            </a:r>
          </a:p>
          <a:p>
            <a:pPr marL="1371600" lvl="4" indent="-285750">
              <a:buFont typeface="Arial,Sans-Serif"/>
              <a:buChar char="•"/>
            </a:pPr>
            <a:r>
              <a:rPr lang="en-US">
                <a:cs typeface="Calibri"/>
              </a:rPr>
              <a:t>Ask curiosity questions to other Team members can respond to.</a:t>
            </a:r>
          </a:p>
          <a:p>
            <a:pPr marL="1371600" lvl="4" indent="-285750">
              <a:buFont typeface="Arial,Sans-Serif"/>
              <a:buChar char="•"/>
            </a:pPr>
            <a:endParaRPr lang="en-US"/>
          </a:p>
          <a:p>
            <a:pPr marL="742950" lvl="1" indent="-285750">
              <a:buFont typeface="Arial,Sans-Serif"/>
              <a:buChar char="•"/>
            </a:pPr>
            <a:r>
              <a:rPr lang="en-US"/>
              <a:t>Casual conversation (water cooler talk)</a:t>
            </a:r>
          </a:p>
          <a:p>
            <a:pPr marL="1371600" lvl="4" indent="-285750">
              <a:buFont typeface="Arial,Sans-Serif"/>
              <a:buChar char="•"/>
            </a:pPr>
            <a:r>
              <a:rPr lang="en-US">
                <a:cs typeface="Calibri"/>
              </a:rPr>
              <a:t>Places where conversations not related to work to happen to build relations on the team</a:t>
            </a:r>
          </a:p>
          <a:p>
            <a:pPr marL="1371600" lvl="4" indent="-285750">
              <a:buFont typeface="Arial,Sans-Serif"/>
              <a:buChar char="•"/>
            </a:pPr>
            <a:r>
              <a:rPr lang="en-US">
                <a:cs typeface="Calibri"/>
              </a:rPr>
              <a:t>Watercooler rooms can be put together where people can log in and chat during lunches and other breaks</a:t>
            </a:r>
          </a:p>
          <a:p>
            <a:pPr marL="1371600" lvl="4" indent="-285750">
              <a:buFont typeface="Arial,Sans-Serif"/>
              <a:buChar char="•"/>
            </a:pPr>
            <a:r>
              <a:rPr lang="en-US">
                <a:cs typeface="Calibri"/>
              </a:rPr>
              <a:t>Integrated one-on-one</a:t>
            </a:r>
            <a:r>
              <a:rPr lang="en-US"/>
              <a:t> messaging built into productivity software</a:t>
            </a:r>
            <a:endParaRPr lang="en-US">
              <a:cs typeface="Calibri"/>
            </a:endParaRPr>
          </a:p>
          <a:p>
            <a:pPr marL="1371600" lvl="4" indent="-285750">
              <a:buFont typeface="Arial,Sans-Serif"/>
              <a:buChar char="•"/>
            </a:pPr>
            <a:endParaRPr lang="en-US"/>
          </a:p>
          <a:p>
            <a:pPr marL="742950" lvl="1" indent="-285750">
              <a:buFont typeface="Arial,Sans-Serif"/>
              <a:buChar char="•"/>
            </a:pPr>
            <a:r>
              <a:rPr lang="en-US"/>
              <a:t>Immediate Responses (Time dependant conversations)</a:t>
            </a:r>
            <a:endParaRPr lang="en-US">
              <a:cs typeface="Calibri"/>
            </a:endParaRPr>
          </a:p>
          <a:p>
            <a:pPr lvl="3" indent="-285750">
              <a:buFont typeface="Arial,Sans-Serif"/>
              <a:buChar char="•"/>
            </a:pPr>
            <a:r>
              <a:rPr lang="en-US"/>
              <a:t>Delays and other interruptions can produce setbacks on progress.</a:t>
            </a:r>
            <a:endParaRPr lang="en-US">
              <a:cs typeface="Calibri" panose="020F0502020204030204"/>
            </a:endParaRPr>
          </a:p>
          <a:p>
            <a:pPr marL="1371600" lvl="4" indent="-285750">
              <a:buFont typeface="Arial,Sans-Serif"/>
              <a:buChar char="•"/>
            </a:pPr>
            <a:r>
              <a:rPr lang="en-US">
                <a:cs typeface="Calibri" panose="020F0502020204030204"/>
              </a:rPr>
              <a:t>Ideal Check-ins for others communications can allow other team members know about when they should receive a response.</a:t>
            </a:r>
          </a:p>
          <a:p>
            <a:pPr marL="1371600" lvl="4" indent="-285750">
              <a:buFont typeface="Arial,Sans-Serif"/>
              <a:buChar char="•"/>
            </a:pPr>
            <a:endParaRPr lang="en-US"/>
          </a:p>
          <a:p>
            <a:pPr marL="742950" lvl="1" indent="-285750">
              <a:buFont typeface="Arial,Sans-Serif"/>
              <a:buChar char="•"/>
            </a:pPr>
            <a:r>
              <a:rPr lang="en-US"/>
              <a:t>Verbal Commendations / Reinforcement (Accolades)</a:t>
            </a:r>
            <a:endParaRPr lang="en-US">
              <a:cs typeface="Calibri"/>
            </a:endParaRPr>
          </a:p>
          <a:p>
            <a:pPr lvl="3" indent="-285750">
              <a:buFont typeface="Arial,Sans-Serif"/>
              <a:buChar char="•"/>
            </a:pPr>
            <a:r>
              <a:rPr lang="en-US">
                <a:cs typeface="Calibri"/>
              </a:rPr>
              <a:t>Many of the Accolades that typically used to happen are forgotten about such as work </a:t>
            </a:r>
            <a:r>
              <a:rPr lang="en-US"/>
              <a:t>anniversary</a:t>
            </a:r>
            <a:r>
              <a:rPr lang="en-US">
                <a:cs typeface="Calibri" panose="020F0502020204030204"/>
              </a:rPr>
              <a:t>, birthdays, reinforce possitive successes and individual achievements.</a:t>
            </a:r>
          </a:p>
          <a:p>
            <a:pPr lvl="3" indent="-285750">
              <a:buFont typeface="Arial,Sans-Serif"/>
              <a:buChar char="•"/>
            </a:pPr>
            <a:r>
              <a:rPr lang="en-US">
                <a:cs typeface="Calibri" panose="020F0502020204030204"/>
              </a:rPr>
              <a:t>Take time to celebrate these achievements still in chats, meetings, or check ins.</a:t>
            </a:r>
          </a:p>
          <a:p>
            <a:pPr lvl="3" indent="-285750">
              <a:buFont typeface="Arial,Sans-Serif"/>
              <a:buChar char="•"/>
            </a:pPr>
            <a:r>
              <a:rPr lang="en-US">
                <a:cs typeface="Calibri" panose="020F0502020204030204"/>
              </a:rPr>
              <a:t>Use regular communications sent to everyone to recognize the achievements.</a:t>
            </a:r>
          </a:p>
        </p:txBody>
      </p:sp>
      <p:sp>
        <p:nvSpPr>
          <p:cNvPr id="4" name="Slide Number Placeholder 3"/>
          <p:cNvSpPr>
            <a:spLocks noGrp="1"/>
          </p:cNvSpPr>
          <p:nvPr>
            <p:ph type="sldNum" sz="quarter" idx="5"/>
          </p:nvPr>
        </p:nvSpPr>
        <p:spPr/>
        <p:txBody>
          <a:bodyPr/>
          <a:lstStyle/>
          <a:p>
            <a:fld id="{6F0479E8-354D-433C-B62D-A117D87CBEA6}" type="slidenum">
              <a:rPr lang="en-US" smtClean="0"/>
              <a:t>5</a:t>
            </a:fld>
            <a:endParaRPr lang="en-US"/>
          </a:p>
        </p:txBody>
      </p:sp>
    </p:spTree>
    <p:extLst>
      <p:ext uri="{BB962C8B-B14F-4D97-AF65-F5344CB8AC3E}">
        <p14:creationId xmlns:p14="http://schemas.microsoft.com/office/powerpoint/2010/main" val="1828397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742950"/>
            <a:r>
              <a:rPr lang="en-US"/>
              <a:t>(NEAL)</a:t>
            </a:r>
          </a:p>
          <a:p>
            <a:pPr marL="742950" lvl="1" indent="-285750">
              <a:buFont typeface="Arial,Sans-Serif"/>
              <a:buChar char="•"/>
            </a:pPr>
            <a:r>
              <a:rPr lang="en-US"/>
              <a:t>Project Management software best for the Team's application – Many options available on the market with different features.  Need to be selected for criteria specified for project.</a:t>
            </a:r>
          </a:p>
          <a:p>
            <a:pPr marL="742950" lvl="1" indent="-285750">
              <a:buFont typeface="Arial,Sans-Serif"/>
              <a:buChar char="•"/>
            </a:pPr>
            <a:endParaRPr lang="en-US"/>
          </a:p>
          <a:p>
            <a:pPr marL="742950" lvl="1" indent="-285750">
              <a:buFont typeface="Arial,Sans-Serif"/>
              <a:buChar char="•"/>
            </a:pPr>
            <a:r>
              <a:rPr lang="en-US"/>
              <a:t>Remove any communication barriers.</a:t>
            </a:r>
            <a:endParaRPr lang="en-US">
              <a:cs typeface="Calibri" panose="020F0502020204030204"/>
            </a:endParaRPr>
          </a:p>
          <a:p>
            <a:pPr marL="1200150" lvl="2" indent="-285750">
              <a:buFont typeface="Arial,Sans-Serif"/>
              <a:buChar char="•"/>
            </a:pPr>
            <a:r>
              <a:rPr lang="en-US"/>
              <a:t>Schedule blocks of time for communication meetings.  This gives team members knowledge of when you can be reached.  They know when you will be the most accessible</a:t>
            </a:r>
            <a:endParaRPr lang="en-US">
              <a:cs typeface="Calibri"/>
            </a:endParaRPr>
          </a:p>
          <a:p>
            <a:pPr marL="1200150" lvl="2" indent="-285750">
              <a:buFont typeface="Arial,Sans-Serif"/>
              <a:buChar char="•"/>
            </a:pPr>
            <a:r>
              <a:rPr lang="en-US">
                <a:cs typeface="Calibri"/>
              </a:rPr>
              <a:t>Be aware of deficiencies previously discussed and address them from the start.</a:t>
            </a:r>
          </a:p>
          <a:p>
            <a:pPr marL="742950" lvl="1" indent="-285750">
              <a:buFont typeface="Arial,Sans-Serif"/>
              <a:buChar char="•"/>
            </a:pPr>
            <a:endParaRPr lang="en-US"/>
          </a:p>
          <a:p>
            <a:pPr marL="742950" lvl="1" indent="-285750">
              <a:buFont typeface="Arial,Sans-Serif"/>
              <a:buChar char="•"/>
            </a:pPr>
            <a:r>
              <a:rPr lang="en-US"/>
              <a:t>Utilizing Asynchronous Communication (Email, Collaboration Documents, and cloud technologies)  All of these allow work to be done 24 hours a day and can keep others up to date on the work status when they are not working.</a:t>
            </a:r>
            <a:endParaRPr lang="en-US">
              <a:cs typeface="Calibri"/>
            </a:endParaRPr>
          </a:p>
          <a:p>
            <a:pPr marL="742950" lvl="1" indent="-285750">
              <a:buFont typeface="Arial,Sans-Serif"/>
              <a:buChar char="•"/>
            </a:pPr>
            <a:endParaRPr lang="en-US"/>
          </a:p>
          <a:p>
            <a:pPr marL="742950" lvl="1" indent="-285750">
              <a:buFont typeface="Arial,Sans-Serif"/>
              <a:buChar char="•"/>
            </a:pPr>
            <a:r>
              <a:rPr lang="en-US"/>
              <a:t>Develop a Procedure and expected Communication Criteria  - Know what is expected of each individual when receiving or sending a communication.  It keeps everyone on the same page of what is being communicated.  Expected responses can be conveyed too. “Four Hour Response (4HR)” and “No Need to Respond (NNTR)” are examples of response requirements that could be added to the end of a communication.</a:t>
            </a:r>
            <a:endParaRPr lang="en-US">
              <a:cs typeface="Calibri"/>
            </a:endParaRPr>
          </a:p>
          <a:p>
            <a:pPr marL="742950" lvl="1" indent="-285750">
              <a:buFont typeface="Arial,Sans-Serif"/>
              <a:buChar char="•"/>
            </a:pPr>
            <a:endParaRPr lang="en-US"/>
          </a:p>
          <a:p>
            <a:pPr marL="742950" lvl="1" indent="-285750">
              <a:buFont typeface="Arial,Sans-Serif"/>
              <a:buChar char="•"/>
            </a:pPr>
            <a:r>
              <a:rPr lang="en-US"/>
              <a:t>Utilize technology that employees have been properly trained to operate.  Various skill sets and knowledge need to be gained by offering training and support for team members.</a:t>
            </a:r>
            <a:endParaRPr lang="en-US">
              <a:cs typeface="Calibri"/>
            </a:endParaRPr>
          </a:p>
          <a:p>
            <a:pPr marL="742950" lvl="1" indent="-285750">
              <a:buFont typeface="Arial,Sans-Serif"/>
              <a:buChar char="•"/>
            </a:pPr>
            <a:endParaRPr lang="en-US">
              <a:cs typeface="Calibri"/>
            </a:endParaRPr>
          </a:p>
          <a:p>
            <a:pPr marL="742950" lvl="1" indent="-285750">
              <a:buFont typeface="Arial,Sans-Serif"/>
              <a:buChar char="•"/>
            </a:pPr>
            <a:r>
              <a:rPr lang="en-US">
                <a:cs typeface="Calibri"/>
              </a:rPr>
              <a:t>Support Structure- Have a go to method to get individuals in contact with experts / managers to solve problems or issues that arise and they cannot solve.</a:t>
            </a:r>
          </a:p>
          <a:p>
            <a:endParaRPr lang="en-US">
              <a:cs typeface="Calibri"/>
            </a:endParaRPr>
          </a:p>
        </p:txBody>
      </p:sp>
      <p:sp>
        <p:nvSpPr>
          <p:cNvPr id="4" name="Slide Number Placeholder 3"/>
          <p:cNvSpPr>
            <a:spLocks noGrp="1"/>
          </p:cNvSpPr>
          <p:nvPr>
            <p:ph type="sldNum" sz="quarter" idx="5"/>
          </p:nvPr>
        </p:nvSpPr>
        <p:spPr/>
        <p:txBody>
          <a:bodyPr/>
          <a:lstStyle/>
          <a:p>
            <a:fld id="{6F0479E8-354D-433C-B62D-A117D87CBEA6}" type="slidenum">
              <a:rPr lang="en-US" smtClean="0"/>
              <a:t>6</a:t>
            </a:fld>
            <a:endParaRPr lang="en-US"/>
          </a:p>
        </p:txBody>
      </p:sp>
    </p:spTree>
    <p:extLst>
      <p:ext uri="{BB962C8B-B14F-4D97-AF65-F5344CB8AC3E}">
        <p14:creationId xmlns:p14="http://schemas.microsoft.com/office/powerpoint/2010/main" val="248026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a:t>(NEAL)</a:t>
            </a:r>
          </a:p>
          <a:p>
            <a:pPr marL="1200150" lvl="2" indent="-285750">
              <a:buFont typeface="Arial,Sans-Serif"/>
              <a:buChar char="•"/>
            </a:pPr>
            <a:r>
              <a:rPr lang="en-US"/>
              <a:t>Be clear on who is providing parts of infrastructure / tools that are needed.  Make sure what features are needed or security measures are included.  Who is providing the tools and paying for them, the company or you.</a:t>
            </a:r>
          </a:p>
          <a:p>
            <a:pPr marL="1200150" lvl="2" indent="-285750">
              <a:buFont typeface="Arial,Sans-Serif"/>
              <a:buChar char="•"/>
            </a:pPr>
            <a:endParaRPr lang="en-US"/>
          </a:p>
          <a:p>
            <a:pPr marL="1200150" lvl="2" indent="-285750">
              <a:buFont typeface="Arial,Sans-Serif"/>
              <a:buChar char="•"/>
            </a:pPr>
            <a:r>
              <a:rPr lang="en-US"/>
              <a:t>Early in transition to remote work, plan extra time to fix problems.  There is a learning curve in the transition from in person to remote work on teams.  It is a new skill set.</a:t>
            </a:r>
            <a:endParaRPr lang="en-US">
              <a:cs typeface="Calibri"/>
            </a:endParaRPr>
          </a:p>
          <a:p>
            <a:pPr marL="1200150" lvl="2" indent="-285750">
              <a:buFont typeface="Arial,Sans-Serif"/>
              <a:buChar char="•"/>
            </a:pPr>
            <a:endParaRPr lang="en-US"/>
          </a:p>
          <a:p>
            <a:pPr marL="1200150" lvl="2" indent="-285750">
              <a:buFont typeface="Arial,Sans-Serif"/>
              <a:buChar char="•"/>
            </a:pPr>
            <a:r>
              <a:rPr lang="en-US"/>
              <a:t>Virtual or online training on use of software and hardware for using remote communication tools  - Knowledge of using the systems can make sure that critical information is not lost due to an individuals lack of understanding how to use the software or hardware.</a:t>
            </a:r>
          </a:p>
          <a:p>
            <a:pPr marL="1200150" lvl="2" indent="-285750">
              <a:buFont typeface="Arial,Sans-Serif"/>
              <a:buChar char="•"/>
            </a:pPr>
            <a:endParaRPr lang="en-US"/>
          </a:p>
          <a:p>
            <a:pPr marL="1200150" lvl="2" indent="-285750">
              <a:buFont typeface="Arial,Sans-Serif"/>
              <a:buChar char="•"/>
            </a:pPr>
            <a:r>
              <a:rPr lang="en-US"/>
              <a:t>Hiring IT support - Have a department or method to get individuals in contact with experts to solve problems or issues with software or hardware.</a:t>
            </a:r>
            <a:endParaRPr lang="en-US">
              <a:cs typeface="Calibri" panose="020F0502020204030204"/>
            </a:endParaRPr>
          </a:p>
          <a:p>
            <a:pPr marL="1200150" lvl="2" indent="-285750">
              <a:buFont typeface="Arial,Sans-Serif"/>
              <a:buChar char="•"/>
            </a:pPr>
            <a:endParaRPr lang="en-US"/>
          </a:p>
          <a:p>
            <a:pPr marL="1200150" lvl="2" indent="-285750">
              <a:buFont typeface="Arial,Sans-Serif"/>
              <a:buChar char="•"/>
            </a:pPr>
            <a:r>
              <a:rPr lang="en-US"/>
              <a:t>Cyber Security</a:t>
            </a:r>
          </a:p>
          <a:p>
            <a:pPr marL="2743200" lvl="3" indent="-285750">
              <a:buFont typeface="Arial,Sans-Serif"/>
              <a:buChar char="•"/>
            </a:pPr>
            <a:r>
              <a:rPr lang="en-US"/>
              <a:t>Company Provided Equipment -</a:t>
            </a:r>
            <a:r>
              <a:rPr lang="en-US">
                <a:cs typeface="Calibri"/>
              </a:rPr>
              <a:t> Provide individuals with the correct options and hardware needed to connect securely with others on the team. Good audio and video inputs and outputs can help with clear communication</a:t>
            </a:r>
          </a:p>
          <a:p>
            <a:pPr marL="2743200" lvl="3" indent="-285750">
              <a:buFont typeface="Arial,Sans-Serif"/>
              <a:buChar char="•"/>
            </a:pPr>
            <a:endParaRPr lang="en-US">
              <a:cs typeface="Calibri"/>
            </a:endParaRPr>
          </a:p>
          <a:p>
            <a:pPr marL="2743200" lvl="3" indent="-285750">
              <a:buFont typeface="Arial,Sans-Serif"/>
              <a:buChar char="•"/>
            </a:pPr>
            <a:r>
              <a:rPr lang="en-US">
                <a:cs typeface="Calibri"/>
              </a:rPr>
              <a:t>Guarding against electronic attacks – </a:t>
            </a:r>
            <a:r>
              <a:rPr lang="en-US"/>
              <a:t>Using a VPN and Antivirus software guards against Virusus, Malware, ransomware, and phishing.</a:t>
            </a:r>
            <a:endParaRPr lang="en-US">
              <a:cs typeface="Calibri"/>
            </a:endParaRPr>
          </a:p>
          <a:p>
            <a:pPr marL="628650" indent="-171450">
              <a:buFont typeface="Arial"/>
              <a:buChar char="•"/>
            </a:pPr>
            <a:endParaRPr lang="en-US">
              <a:cs typeface="Calibri"/>
            </a:endParaRPr>
          </a:p>
          <a:p>
            <a:pPr marL="1200150" lvl="2" indent="-285750">
              <a:buFont typeface="Arial,Sans-Serif"/>
              <a:buChar char="•"/>
            </a:pPr>
            <a:endParaRPr lang="en-US">
              <a:cs typeface="Calibri"/>
            </a:endParaRPr>
          </a:p>
        </p:txBody>
      </p:sp>
      <p:sp>
        <p:nvSpPr>
          <p:cNvPr id="4" name="Slide Number Placeholder 3"/>
          <p:cNvSpPr>
            <a:spLocks noGrp="1"/>
          </p:cNvSpPr>
          <p:nvPr>
            <p:ph type="sldNum" sz="quarter" idx="5"/>
          </p:nvPr>
        </p:nvSpPr>
        <p:spPr/>
        <p:txBody>
          <a:bodyPr/>
          <a:lstStyle/>
          <a:p>
            <a:fld id="{6F0479E8-354D-433C-B62D-A117D87CBEA6}" type="slidenum">
              <a:rPr lang="en-US" smtClean="0"/>
              <a:t>7</a:t>
            </a:fld>
            <a:endParaRPr lang="en-US"/>
          </a:p>
        </p:txBody>
      </p:sp>
    </p:spTree>
    <p:extLst>
      <p:ext uri="{BB962C8B-B14F-4D97-AF65-F5344CB8AC3E}">
        <p14:creationId xmlns:p14="http://schemas.microsoft.com/office/powerpoint/2010/main" val="422113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(NEAL)</a:t>
            </a:r>
          </a:p>
        </p:txBody>
      </p:sp>
      <p:sp>
        <p:nvSpPr>
          <p:cNvPr id="4" name="Slide Number Placeholder 3"/>
          <p:cNvSpPr>
            <a:spLocks noGrp="1"/>
          </p:cNvSpPr>
          <p:nvPr>
            <p:ph type="sldNum" sz="quarter" idx="5"/>
          </p:nvPr>
        </p:nvSpPr>
        <p:spPr/>
        <p:txBody>
          <a:bodyPr/>
          <a:lstStyle/>
          <a:p>
            <a:fld id="{6F0479E8-354D-433C-B62D-A117D87CBEA6}" type="slidenum">
              <a:rPr lang="en-US" smtClean="0"/>
              <a:t>8</a:t>
            </a:fld>
            <a:endParaRPr lang="en-US"/>
          </a:p>
        </p:txBody>
      </p:sp>
    </p:spTree>
    <p:extLst>
      <p:ext uri="{BB962C8B-B14F-4D97-AF65-F5344CB8AC3E}">
        <p14:creationId xmlns:p14="http://schemas.microsoft.com/office/powerpoint/2010/main" val="202744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Reg meetings help remote works feel important.</a:t>
            </a:r>
          </a:p>
          <a:p>
            <a:r>
              <a:rPr lang="en-US" dirty="0">
                <a:cs typeface="Calibri"/>
              </a:rPr>
              <a:t>Unless you have great equipment, all should use head sets, otherwise, you miss some comments</a:t>
            </a:r>
          </a:p>
          <a:p>
            <a:r>
              <a:rPr lang="en-US" dirty="0">
                <a:cs typeface="Calibri"/>
              </a:rPr>
              <a:t>MAM – this is where sometime significant details or clarification occur, include everyone.   Don't </a:t>
            </a:r>
            <a:r>
              <a:rPr lang="en-US" dirty="0" err="1">
                <a:cs typeface="Calibri"/>
              </a:rPr>
              <a:t>wisper</a:t>
            </a:r>
            <a:r>
              <a:rPr lang="en-US" dirty="0">
                <a:cs typeface="Calibri"/>
              </a:rPr>
              <a:t>, or notes</a:t>
            </a:r>
          </a:p>
        </p:txBody>
      </p:sp>
      <p:sp>
        <p:nvSpPr>
          <p:cNvPr id="4" name="Slide Number Placeholder 3"/>
          <p:cNvSpPr>
            <a:spLocks noGrp="1"/>
          </p:cNvSpPr>
          <p:nvPr>
            <p:ph type="sldNum" sz="quarter" idx="5"/>
          </p:nvPr>
        </p:nvSpPr>
        <p:spPr/>
        <p:txBody>
          <a:bodyPr/>
          <a:lstStyle/>
          <a:p>
            <a:fld id="{6F0479E8-354D-433C-B62D-A117D87CBEA6}" type="slidenum">
              <a:rPr lang="en-US" smtClean="0"/>
              <a:t>9</a:t>
            </a:fld>
            <a:endParaRPr lang="en-US"/>
          </a:p>
        </p:txBody>
      </p:sp>
    </p:spTree>
    <p:extLst>
      <p:ext uri="{BB962C8B-B14F-4D97-AF65-F5344CB8AC3E}">
        <p14:creationId xmlns:p14="http://schemas.microsoft.com/office/powerpoint/2010/main" val="4018674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4.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slideMaster" Target="../slideMasters/slideMaster2.xml"/><Relationship Id="rId9"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6.xml"/><Relationship Id="rId7" Type="http://schemas.openxmlformats.org/officeDocument/2006/relationships/image" Target="../media/image11.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2.png"/><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8.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6.emf"/><Relationship Id="rId5" Type="http://schemas.openxmlformats.org/officeDocument/2006/relationships/oleObject" Target="../embeddings/oleObject6.bin"/><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6.emf"/><Relationship Id="rId5" Type="http://schemas.openxmlformats.org/officeDocument/2006/relationships/oleObject" Target="../embeddings/oleObject7.bin"/><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3.emf"/><Relationship Id="rId5" Type="http://schemas.openxmlformats.org/officeDocument/2006/relationships/oleObject" Target="../embeddings/oleObject8.bin"/><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4.emf"/><Relationship Id="rId5" Type="http://schemas.openxmlformats.org/officeDocument/2006/relationships/oleObject" Target="../embeddings/oleObject9.bin"/><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vmlDrawing" Target="../drawings/vmlDrawing10.vml"/><Relationship Id="rId5" Type="http://schemas.openxmlformats.org/officeDocument/2006/relationships/image" Target="../media/image6.emf"/><Relationship Id="rId4" Type="http://schemas.openxmlformats.org/officeDocument/2006/relationships/oleObject" Target="../embeddings/oleObject10.bin"/></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1.vml"/><Relationship Id="rId6" Type="http://schemas.openxmlformats.org/officeDocument/2006/relationships/image" Target="../media/image6.emf"/><Relationship Id="rId5" Type="http://schemas.openxmlformats.org/officeDocument/2006/relationships/oleObject" Target="../embeddings/oleObject11.bin"/><Relationship Id="rId4"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9.png"/><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image" Target="../media/image6.emf"/><Relationship Id="rId5" Type="http://schemas.openxmlformats.org/officeDocument/2006/relationships/oleObject" Target="../embeddings/oleObject12.bin"/><Relationship Id="rId4"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9.png"/><Relationship Id="rId2" Type="http://schemas.openxmlformats.org/officeDocument/2006/relationships/tags" Target="../tags/tag24.xml"/><Relationship Id="rId1" Type="http://schemas.openxmlformats.org/officeDocument/2006/relationships/vmlDrawing" Target="../drawings/vmlDrawing13.vml"/><Relationship Id="rId6" Type="http://schemas.openxmlformats.org/officeDocument/2006/relationships/image" Target="../media/image8.emf"/><Relationship Id="rId5" Type="http://schemas.openxmlformats.org/officeDocument/2006/relationships/oleObject" Target="../embeddings/oleObject13.bin"/><Relationship Id="rId4"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image" Target="../media/image13.emf"/><Relationship Id="rId5" Type="http://schemas.openxmlformats.org/officeDocument/2006/relationships/oleObject" Target="../embeddings/oleObject14.bin"/><Relationship Id="rId4"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image" Target="../media/image6.emf"/><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33.xml"/><Relationship Id="rId7" Type="http://schemas.openxmlformats.org/officeDocument/2006/relationships/image" Target="../media/image9.png"/><Relationship Id="rId2" Type="http://schemas.openxmlformats.org/officeDocument/2006/relationships/tags" Target="../tags/tag32.xml"/><Relationship Id="rId1" Type="http://schemas.openxmlformats.org/officeDocument/2006/relationships/vmlDrawing" Target="../drawings/vmlDrawing17.vml"/><Relationship Id="rId6" Type="http://schemas.openxmlformats.org/officeDocument/2006/relationships/image" Target="../media/image8.emf"/><Relationship Id="rId5" Type="http://schemas.openxmlformats.org/officeDocument/2006/relationships/oleObject" Target="../embeddings/oleObject17.bin"/><Relationship Id="rId4" Type="http://schemas.openxmlformats.org/officeDocument/2006/relationships/slideMaster" Target="../slideMasters/slideMaster4.xml"/><Relationship Id="rId9"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35.xml"/><Relationship Id="rId7" Type="http://schemas.openxmlformats.org/officeDocument/2006/relationships/image" Target="../media/image11.png"/><Relationship Id="rId2" Type="http://schemas.openxmlformats.org/officeDocument/2006/relationships/tags" Target="../tags/tag34.xml"/><Relationship Id="rId1" Type="http://schemas.openxmlformats.org/officeDocument/2006/relationships/vmlDrawing" Target="../drawings/vmlDrawing18.vml"/><Relationship Id="rId6" Type="http://schemas.openxmlformats.org/officeDocument/2006/relationships/image" Target="../media/image8.emf"/><Relationship Id="rId5" Type="http://schemas.openxmlformats.org/officeDocument/2006/relationships/oleObject" Target="../embeddings/oleObject18.bin"/><Relationship Id="rId4"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2.png"/><Relationship Id="rId2" Type="http://schemas.openxmlformats.org/officeDocument/2006/relationships/tags" Target="../tags/tag36.xml"/><Relationship Id="rId1" Type="http://schemas.openxmlformats.org/officeDocument/2006/relationships/vmlDrawing" Target="../drawings/vmlDrawing19.vml"/><Relationship Id="rId6" Type="http://schemas.openxmlformats.org/officeDocument/2006/relationships/image" Target="../media/image8.emf"/><Relationship Id="rId5" Type="http://schemas.openxmlformats.org/officeDocument/2006/relationships/oleObject" Target="../embeddings/oleObject19.bin"/><Relationship Id="rId4"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vmlDrawing" Target="../drawings/vmlDrawing20.vml"/><Relationship Id="rId6" Type="http://schemas.openxmlformats.org/officeDocument/2006/relationships/image" Target="../media/image8.emf"/><Relationship Id="rId5" Type="http://schemas.openxmlformats.org/officeDocument/2006/relationships/oleObject" Target="../embeddings/oleObject20.bin"/><Relationship Id="rId4"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vmlDrawing" Target="../drawings/vmlDrawing21.vml"/><Relationship Id="rId6" Type="http://schemas.openxmlformats.org/officeDocument/2006/relationships/image" Target="../media/image6.emf"/><Relationship Id="rId5" Type="http://schemas.openxmlformats.org/officeDocument/2006/relationships/oleObject" Target="../embeddings/oleObject21.bin"/><Relationship Id="rId4"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vmlDrawing" Target="../drawings/vmlDrawing22.vml"/><Relationship Id="rId6" Type="http://schemas.openxmlformats.org/officeDocument/2006/relationships/image" Target="../media/image6.emf"/><Relationship Id="rId5" Type="http://schemas.openxmlformats.org/officeDocument/2006/relationships/oleObject" Target="../embeddings/oleObject22.bin"/><Relationship Id="rId4"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3.vml"/><Relationship Id="rId6" Type="http://schemas.openxmlformats.org/officeDocument/2006/relationships/image" Target="../media/image13.emf"/><Relationship Id="rId5" Type="http://schemas.openxmlformats.org/officeDocument/2006/relationships/oleObject" Target="../embeddings/oleObject23.bin"/><Relationship Id="rId4"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24.vml"/><Relationship Id="rId6" Type="http://schemas.openxmlformats.org/officeDocument/2006/relationships/image" Target="../media/image14.emf"/><Relationship Id="rId5" Type="http://schemas.openxmlformats.org/officeDocument/2006/relationships/oleObject" Target="../embeddings/oleObject24.bin"/><Relationship Id="rId4"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F4DD669-3DA7-4655-8D1C-A1681A863712}"/>
              </a:ext>
            </a:extLst>
          </p:cNvPr>
          <p:cNvSpPr>
            <a:spLocks/>
          </p:cNvSpPr>
          <p:nvPr userDrawn="1"/>
        </p:nvSpPr>
        <p:spPr bwMode="white">
          <a:xfrm>
            <a:off x="0" y="0"/>
            <a:ext cx="12192000" cy="6858000"/>
          </a:xfrm>
          <a:prstGeom prst="rect">
            <a:avLst/>
          </a:prstGeom>
          <a:solidFill>
            <a:srgbClr val="C1151B"/>
          </a:solidFill>
          <a:ln>
            <a:noFill/>
          </a:ln>
          <a:effectLst>
            <a:softEdge rad="0"/>
          </a:effectLst>
        </p:spPr>
        <p:txBody>
          <a:bodyPr anchor="ctr"/>
          <a:lstStyle/>
          <a:p>
            <a:pPr defTabSz="609585" fontAlgn="base">
              <a:lnSpc>
                <a:spcPct val="90000"/>
              </a:lnSpc>
              <a:spcBef>
                <a:spcPct val="0"/>
              </a:spcBef>
              <a:spcAft>
                <a:spcPct val="0"/>
              </a:spcAft>
              <a:buFont typeface="Arial" panose="020B0604020202020204" pitchFamily="34" charset="0"/>
              <a:buNone/>
            </a:pPr>
            <a:endParaRPr lang="en-US" sz="2667" b="1">
              <a:solidFill>
                <a:schemeClr val="bg1"/>
              </a:solidFill>
              <a:latin typeface="Arial" panose="020B0604020202020204" pitchFamily="34" charset="0"/>
              <a:ea typeface="+mj-ea"/>
              <a:cs typeface="Arial" panose="020B0604020202020204" pitchFamily="34" charset="0"/>
            </a:endParaRPr>
          </a:p>
        </p:txBody>
      </p:sp>
      <p:pic>
        <p:nvPicPr>
          <p:cNvPr id="6" name="Picture 5">
            <a:extLst>
              <a:ext uri="{FF2B5EF4-FFF2-40B4-BE49-F238E27FC236}">
                <a16:creationId xmlns:a16="http://schemas.microsoft.com/office/drawing/2014/main" id="{79F983FF-DB13-44A2-B4BB-6F3D2C9D1C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328" t="8878" r="16858" b="6800"/>
          <a:stretch/>
        </p:blipFill>
        <p:spPr>
          <a:xfrm>
            <a:off x="6477000" y="-1"/>
            <a:ext cx="5715000" cy="5905501"/>
          </a:xfrm>
          <a:prstGeom prst="rect">
            <a:avLst/>
          </a:prstGeom>
        </p:spPr>
      </p:pic>
      <p:cxnSp>
        <p:nvCxnSpPr>
          <p:cNvPr id="18" name="Straight Connector 17" hidden="1"/>
          <p:cNvCxnSpPr>
            <a:cxnSpLocks/>
          </p:cNvCxnSpPr>
          <p:nvPr userDrawn="1"/>
        </p:nvCxnSpPr>
        <p:spPr bwMode="auto">
          <a:xfrm>
            <a:off x="4617304" y="-45720"/>
            <a:ext cx="1588" cy="6949440"/>
          </a:xfrm>
          <a:prstGeom prst="line">
            <a:avLst/>
          </a:prstGeom>
          <a:solidFill>
            <a:schemeClr val="accent1"/>
          </a:solidFill>
          <a:ln w="152400" cap="flat" cmpd="sng" algn="ctr">
            <a:solidFill>
              <a:schemeClr val="bg1"/>
            </a:solidFill>
            <a:prstDash val="solid"/>
            <a:round/>
            <a:headEnd type="none" w="med" len="med"/>
            <a:tailEnd type="none" w="med" len="med"/>
          </a:ln>
          <a:effectLst>
            <a:outerShdw blurRad="63500" dir="5400000" sx="102000" sy="102000" algn="ctr" rotWithShape="0">
              <a:prstClr val="black">
                <a:alpha val="60000"/>
              </a:prstClr>
            </a:outerShdw>
          </a:effectLst>
        </p:spPr>
      </p:cxnSp>
      <p:sp>
        <p:nvSpPr>
          <p:cNvPr id="33" name="Title 1">
            <a:extLst>
              <a:ext uri="{FF2B5EF4-FFF2-40B4-BE49-F238E27FC236}">
                <a16:creationId xmlns:a16="http://schemas.microsoft.com/office/drawing/2014/main" id="{E74487AA-A13C-455A-A6DC-FF4E2772BD59}"/>
              </a:ext>
            </a:extLst>
          </p:cNvPr>
          <p:cNvSpPr>
            <a:spLocks noGrp="1"/>
          </p:cNvSpPr>
          <p:nvPr>
            <p:ph type="title" hasCustomPrompt="1"/>
          </p:nvPr>
        </p:nvSpPr>
        <p:spPr bwMode="black">
          <a:xfrm>
            <a:off x="608409" y="1248696"/>
            <a:ext cx="5992217" cy="1935705"/>
          </a:xfrm>
        </p:spPr>
        <p:txBody>
          <a:bodyPr lIns="0" tIns="25718" rIns="0" bIns="25718" anchor="b"/>
          <a:lstStyle>
            <a:lvl1pPr marL="0" marR="0" indent="0">
              <a:lnSpc>
                <a:spcPct val="90000"/>
              </a:lnSpc>
              <a:spcAft>
                <a:spcPts val="0"/>
              </a:spcAft>
              <a:defRPr sz="3200" b="0">
                <a:solidFill>
                  <a:schemeClr val="bg1"/>
                </a:solidFill>
                <a:effectLst/>
                <a:latin typeface="+mj-lt"/>
              </a:defRPr>
            </a:lvl1pPr>
          </a:lstStyle>
          <a:p>
            <a:r>
              <a:rPr lang="en-US"/>
              <a:t>PRESENTATION TITLE GOES HERE all caps TWO LINES recommended</a:t>
            </a:r>
          </a:p>
        </p:txBody>
      </p:sp>
      <p:sp>
        <p:nvSpPr>
          <p:cNvPr id="35" name="Rectangle 34">
            <a:extLst>
              <a:ext uri="{FF2B5EF4-FFF2-40B4-BE49-F238E27FC236}">
                <a16:creationId xmlns:a16="http://schemas.microsoft.com/office/drawing/2014/main" id="{320C013B-998E-49B3-8756-AA06FA2FE945}"/>
              </a:ext>
            </a:extLst>
          </p:cNvPr>
          <p:cNvSpPr/>
          <p:nvPr userDrawn="1"/>
        </p:nvSpPr>
        <p:spPr>
          <a:xfrm>
            <a:off x="609917" y="5928853"/>
            <a:ext cx="2048256" cy="668593"/>
          </a:xfrm>
          <a:prstGeom prst="rect">
            <a:avLst/>
          </a:prstGeom>
          <a:solidFill>
            <a:schemeClr val="bg1"/>
          </a:solidFill>
          <a:effectLst>
            <a:outerShdw blurRad="63500" sx="102000" sy="102000" algn="ctr" rotWithShape="0">
              <a:prstClr val="black">
                <a:alpha val="40000"/>
              </a:prstClr>
            </a:outerShdw>
          </a:effectLst>
        </p:spPr>
        <p:txBody>
          <a:bodyPr wrap="square" rtlCol="0" anchor="ctr">
            <a:noAutofit/>
          </a:bodyPr>
          <a:lstStyle/>
          <a:p>
            <a:pPr marL="0" algn="ctr"/>
            <a:endParaRPr lang="en-US" sz="2400">
              <a:solidFill>
                <a:srgbClr val="FFFFFF"/>
              </a:solidFill>
            </a:endParaRPr>
          </a:p>
        </p:txBody>
      </p:sp>
      <p:pic>
        <p:nvPicPr>
          <p:cNvPr id="8" name="Picture 7">
            <a:extLst>
              <a:ext uri="{FF2B5EF4-FFF2-40B4-BE49-F238E27FC236}">
                <a16:creationId xmlns:a16="http://schemas.microsoft.com/office/drawing/2014/main" id="{50E1E70C-02F0-4911-BCB0-44546D8FEE6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466" t="32292" r="5903" b="33073"/>
          <a:stretch/>
        </p:blipFill>
        <p:spPr>
          <a:xfrm>
            <a:off x="627457" y="6002134"/>
            <a:ext cx="2019121" cy="538162"/>
          </a:xfrm>
          <a:prstGeom prst="rect">
            <a:avLst/>
          </a:prstGeom>
        </p:spPr>
      </p:pic>
    </p:spTree>
    <p:extLst>
      <p:ext uri="{BB962C8B-B14F-4D97-AF65-F5344CB8AC3E}">
        <p14:creationId xmlns:p14="http://schemas.microsoft.com/office/powerpoint/2010/main" val="273304509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Only; No Bar @ Top">
    <p:spTree>
      <p:nvGrpSpPr>
        <p:cNvPr id="1" name=""/>
        <p:cNvGrpSpPr/>
        <p:nvPr/>
      </p:nvGrpSpPr>
      <p:grpSpPr>
        <a:xfrm>
          <a:off x="0" y="0"/>
          <a:ext cx="0" cy="0"/>
          <a:chOff x="0" y="0"/>
          <a:chExt cx="0" cy="0"/>
        </a:xfrm>
      </p:grpSpPr>
      <p:sp>
        <p:nvSpPr>
          <p:cNvPr id="3" name="Title Placeholder 18"/>
          <p:cNvSpPr>
            <a:spLocks noGrp="1"/>
          </p:cNvSpPr>
          <p:nvPr>
            <p:ph type="title"/>
          </p:nvPr>
        </p:nvSpPr>
        <p:spPr>
          <a:xfrm>
            <a:off x="508004" y="36576"/>
            <a:ext cx="10972800" cy="1097280"/>
          </a:xfrm>
          <a:prstGeom prst="rect">
            <a:avLst/>
          </a:prstGeom>
        </p:spPr>
        <p:txBody>
          <a:bodyPr lIns="0" tIns="0" rIns="0" bIns="0" rtlCol="0">
            <a:normAutofit/>
          </a:bodyPr>
          <a:lstStyle>
            <a:lvl1pPr marL="0" marR="0" indent="0">
              <a:lnSpc>
                <a:spcPct val="90000"/>
              </a:lnSpc>
              <a:defRPr sz="3400"/>
            </a:lvl1pPr>
          </a:lstStyle>
          <a:p>
            <a:r>
              <a:rPr lang="en-US"/>
              <a:t>Click to edit Master title style</a:t>
            </a:r>
          </a:p>
        </p:txBody>
      </p:sp>
      <p:pic>
        <p:nvPicPr>
          <p:cNvPr id="6" name="Picture 5">
            <a:extLst>
              <a:ext uri="{FF2B5EF4-FFF2-40B4-BE49-F238E27FC236}">
                <a16:creationId xmlns:a16="http://schemas.microsoft.com/office/drawing/2014/main" id="{466BA2F2-5E37-4DC2-A25A-775172D1E19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943" t="31771" r="5730" b="32552"/>
          <a:stretch/>
        </p:blipFill>
        <p:spPr>
          <a:xfrm>
            <a:off x="438150" y="6219536"/>
            <a:ext cx="1857375" cy="505885"/>
          </a:xfrm>
          <a:prstGeom prst="rect">
            <a:avLst/>
          </a:prstGeom>
        </p:spPr>
      </p:pic>
      <p:sp>
        <p:nvSpPr>
          <p:cNvPr id="10" name="Text Box 8">
            <a:extLst>
              <a:ext uri="{FF2B5EF4-FFF2-40B4-BE49-F238E27FC236}">
                <a16:creationId xmlns:a16="http://schemas.microsoft.com/office/drawing/2014/main" id="{D9B7F433-E688-4F35-B6B3-4D7340BA3307}"/>
              </a:ext>
            </a:extLst>
          </p:cNvPr>
          <p:cNvSpPr txBox="1">
            <a:spLocks noChangeArrowheads="1"/>
          </p:cNvSpPr>
          <p:nvPr userDrawn="1"/>
        </p:nvSpPr>
        <p:spPr bwMode="auto">
          <a:xfrm>
            <a:off x="5811524" y="6519548"/>
            <a:ext cx="365760" cy="169277"/>
          </a:xfrm>
          <a:prstGeom prst="rect">
            <a:avLst/>
          </a:prstGeom>
          <a:noFill/>
          <a:ln w="9525">
            <a:noFill/>
            <a:miter lim="800000"/>
            <a:headEnd/>
            <a:tailEnd/>
          </a:ln>
          <a:effectLst/>
        </p:spPr>
        <p:txBody>
          <a:bodyPr wrap="square" lIns="0" tIns="0" rIns="0" bIns="0" anchor="b">
            <a:spAutoFit/>
          </a:bodyPr>
          <a:lstStyle/>
          <a:p>
            <a:pPr algn="r" fontAlgn="base">
              <a:spcBef>
                <a:spcPct val="50000"/>
              </a:spcBef>
              <a:spcAft>
                <a:spcPct val="0"/>
              </a:spcAft>
              <a:defRPr/>
            </a:pPr>
            <a:fld id="{705761D2-C9BA-4D3A-BFFD-3DBEF5AF449B}" type="slidenum">
              <a:rPr lang="en-US" sz="1100">
                <a:solidFill>
                  <a:schemeClr val="bg2">
                    <a:lumMod val="75000"/>
                  </a:schemeClr>
                </a:solidFill>
                <a:cs typeface="Arial"/>
              </a:rPr>
              <a:pPr algn="r" fontAlgn="base">
                <a:spcBef>
                  <a:spcPct val="50000"/>
                </a:spcBef>
                <a:spcAft>
                  <a:spcPct val="0"/>
                </a:spcAft>
                <a:defRPr/>
              </a:pPr>
              <a:t>‹#›</a:t>
            </a:fld>
            <a:endParaRPr lang="en-US" sz="1100">
              <a:solidFill>
                <a:schemeClr val="bg2">
                  <a:lumMod val="75000"/>
                </a:schemeClr>
              </a:solidFill>
              <a:cs typeface="Arial"/>
            </a:endParaRPr>
          </a:p>
        </p:txBody>
      </p:sp>
      <p:sp>
        <p:nvSpPr>
          <p:cNvPr id="11" name="Footer Placeholder 4">
            <a:extLst>
              <a:ext uri="{FF2B5EF4-FFF2-40B4-BE49-F238E27FC236}">
                <a16:creationId xmlns:a16="http://schemas.microsoft.com/office/drawing/2014/main" id="{DB91BE4C-43CA-4F7F-8D90-540B9B92D18F}"/>
              </a:ext>
            </a:extLst>
          </p:cNvPr>
          <p:cNvSpPr txBox="1">
            <a:spLocks/>
          </p:cNvSpPr>
          <p:nvPr userDrawn="1"/>
        </p:nvSpPr>
        <p:spPr bwMode="gray">
          <a:xfrm>
            <a:off x="6324600" y="6489887"/>
            <a:ext cx="3657600" cy="228600"/>
          </a:xfrm>
          <a:prstGeom prst="rect">
            <a:avLst/>
          </a:prstGeom>
        </p:spPr>
        <p:txBody>
          <a:bodyPr lIns="0" tIns="34290" rIns="0" bIns="34290" anchor="ctr" anchorCtr="0"/>
          <a:lstStyle>
            <a:defPPr>
              <a:defRPr lang="en-US"/>
            </a:defPPr>
            <a:lvl1pPr marL="0" algn="l" defTabSz="914400" rtl="0" eaLnBrk="1" latinLnBrk="0" hangingPunct="1">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75000"/>
                  </a:schemeClr>
                </a:solidFill>
              </a:rPr>
              <a:t>Strictly Confidential</a:t>
            </a:r>
          </a:p>
        </p:txBody>
      </p:sp>
      <p:sp>
        <p:nvSpPr>
          <p:cNvPr id="12" name="Date Placeholder 3">
            <a:extLst>
              <a:ext uri="{FF2B5EF4-FFF2-40B4-BE49-F238E27FC236}">
                <a16:creationId xmlns:a16="http://schemas.microsoft.com/office/drawing/2014/main" id="{FC5199F3-DADE-4D6C-8322-98BF34BEC112}"/>
              </a:ext>
            </a:extLst>
          </p:cNvPr>
          <p:cNvSpPr txBox="1">
            <a:spLocks/>
          </p:cNvSpPr>
          <p:nvPr userDrawn="1"/>
        </p:nvSpPr>
        <p:spPr bwMode="gray">
          <a:xfrm>
            <a:off x="4495800" y="6489887"/>
            <a:ext cx="1371600" cy="228600"/>
          </a:xfrm>
          <a:prstGeom prst="rect">
            <a:avLst/>
          </a:prstGeom>
        </p:spPr>
        <p:txBody>
          <a:bodyPr lIns="0" tIns="34290" rIns="0" bIns="34290" anchor="ctr" anchorCtr="0"/>
          <a:lstStyle>
            <a:defPPr>
              <a:defRPr lang="en-US"/>
            </a:defPPr>
            <a:lvl1pPr marL="0" marR="0" indent="0" algn="r" defTabSz="914400" rtl="0" eaLnBrk="1" latinLnBrk="0" hangingPunct="1">
              <a:spcBef>
                <a:spcPts val="0"/>
              </a:spcBef>
              <a:spcAft>
                <a:spcPts val="0"/>
              </a:spcAft>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3DC58B-882F-4B16-8D5B-280ACF0CAC66}" type="datetime4">
              <a:rPr lang="en-US" smtClean="0">
                <a:solidFill>
                  <a:schemeClr val="bg2">
                    <a:lumMod val="75000"/>
                  </a:schemeClr>
                </a:solidFill>
              </a:rPr>
              <a:pPr/>
              <a:t>November 2, 2021</a:t>
            </a:fld>
            <a:endParaRPr lang="en-US">
              <a:solidFill>
                <a:schemeClr val="bg2">
                  <a:lumMod val="75000"/>
                </a:schemeClr>
              </a:solidFill>
            </a:endParaRPr>
          </a:p>
        </p:txBody>
      </p:sp>
    </p:spTree>
    <p:extLst>
      <p:ext uri="{BB962C8B-B14F-4D97-AF65-F5344CB8AC3E}">
        <p14:creationId xmlns:p14="http://schemas.microsoft.com/office/powerpoint/2010/main" val="1666583673"/>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35B0B7-5F11-4357-AAED-07FA2CC0C9B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943" t="31771" r="5730" b="32552"/>
          <a:stretch/>
        </p:blipFill>
        <p:spPr>
          <a:xfrm>
            <a:off x="438150" y="6219536"/>
            <a:ext cx="1857375" cy="505885"/>
          </a:xfrm>
          <a:prstGeom prst="rect">
            <a:avLst/>
          </a:prstGeom>
        </p:spPr>
      </p:pic>
      <p:sp>
        <p:nvSpPr>
          <p:cNvPr id="8" name="Text Box 8">
            <a:extLst>
              <a:ext uri="{FF2B5EF4-FFF2-40B4-BE49-F238E27FC236}">
                <a16:creationId xmlns:a16="http://schemas.microsoft.com/office/drawing/2014/main" id="{DF8B9C67-FE0E-4AE9-AFE2-30CB98BC89BC}"/>
              </a:ext>
            </a:extLst>
          </p:cNvPr>
          <p:cNvSpPr txBox="1">
            <a:spLocks noChangeArrowheads="1"/>
          </p:cNvSpPr>
          <p:nvPr userDrawn="1"/>
        </p:nvSpPr>
        <p:spPr bwMode="auto">
          <a:xfrm>
            <a:off x="5811524" y="6519548"/>
            <a:ext cx="365760" cy="169277"/>
          </a:xfrm>
          <a:prstGeom prst="rect">
            <a:avLst/>
          </a:prstGeom>
          <a:noFill/>
          <a:ln w="9525">
            <a:noFill/>
            <a:miter lim="800000"/>
            <a:headEnd/>
            <a:tailEnd/>
          </a:ln>
          <a:effectLst/>
        </p:spPr>
        <p:txBody>
          <a:bodyPr wrap="square" lIns="0" tIns="0" rIns="0" bIns="0" anchor="b">
            <a:spAutoFit/>
          </a:bodyPr>
          <a:lstStyle/>
          <a:p>
            <a:pPr algn="r" fontAlgn="base">
              <a:spcBef>
                <a:spcPct val="50000"/>
              </a:spcBef>
              <a:spcAft>
                <a:spcPct val="0"/>
              </a:spcAft>
              <a:defRPr/>
            </a:pPr>
            <a:fld id="{705761D2-C9BA-4D3A-BFFD-3DBEF5AF449B}" type="slidenum">
              <a:rPr lang="en-US" sz="1100">
                <a:solidFill>
                  <a:schemeClr val="bg2">
                    <a:lumMod val="75000"/>
                  </a:schemeClr>
                </a:solidFill>
                <a:cs typeface="Arial"/>
              </a:rPr>
              <a:pPr algn="r" fontAlgn="base">
                <a:spcBef>
                  <a:spcPct val="50000"/>
                </a:spcBef>
                <a:spcAft>
                  <a:spcPct val="0"/>
                </a:spcAft>
                <a:defRPr/>
              </a:pPr>
              <a:t>‹#›</a:t>
            </a:fld>
            <a:endParaRPr lang="en-US" sz="1100">
              <a:solidFill>
                <a:schemeClr val="bg2">
                  <a:lumMod val="75000"/>
                </a:schemeClr>
              </a:solidFill>
              <a:cs typeface="Arial"/>
            </a:endParaRPr>
          </a:p>
        </p:txBody>
      </p:sp>
      <p:sp>
        <p:nvSpPr>
          <p:cNvPr id="9" name="Footer Placeholder 4">
            <a:extLst>
              <a:ext uri="{FF2B5EF4-FFF2-40B4-BE49-F238E27FC236}">
                <a16:creationId xmlns:a16="http://schemas.microsoft.com/office/drawing/2014/main" id="{6FCD4B2F-3197-43D9-B89A-A8EA836507DA}"/>
              </a:ext>
            </a:extLst>
          </p:cNvPr>
          <p:cNvSpPr txBox="1">
            <a:spLocks/>
          </p:cNvSpPr>
          <p:nvPr userDrawn="1"/>
        </p:nvSpPr>
        <p:spPr bwMode="gray">
          <a:xfrm>
            <a:off x="6324600" y="6489887"/>
            <a:ext cx="3657600" cy="228600"/>
          </a:xfrm>
          <a:prstGeom prst="rect">
            <a:avLst/>
          </a:prstGeom>
        </p:spPr>
        <p:txBody>
          <a:bodyPr lIns="0" tIns="34290" rIns="0" bIns="34290" anchor="ctr" anchorCtr="0"/>
          <a:lstStyle>
            <a:defPPr>
              <a:defRPr lang="en-US"/>
            </a:defPPr>
            <a:lvl1pPr marL="0" algn="l" defTabSz="914400" rtl="0" eaLnBrk="1" latinLnBrk="0" hangingPunct="1">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75000"/>
                  </a:schemeClr>
                </a:solidFill>
              </a:rPr>
              <a:t>Strictly Confidential</a:t>
            </a:r>
          </a:p>
        </p:txBody>
      </p:sp>
      <p:sp>
        <p:nvSpPr>
          <p:cNvPr id="11" name="Date Placeholder 3">
            <a:extLst>
              <a:ext uri="{FF2B5EF4-FFF2-40B4-BE49-F238E27FC236}">
                <a16:creationId xmlns:a16="http://schemas.microsoft.com/office/drawing/2014/main" id="{BAA78D53-BC46-430C-92AC-D561CD9F7329}"/>
              </a:ext>
            </a:extLst>
          </p:cNvPr>
          <p:cNvSpPr txBox="1">
            <a:spLocks/>
          </p:cNvSpPr>
          <p:nvPr userDrawn="1"/>
        </p:nvSpPr>
        <p:spPr bwMode="gray">
          <a:xfrm>
            <a:off x="4495800" y="6489887"/>
            <a:ext cx="1371600" cy="228600"/>
          </a:xfrm>
          <a:prstGeom prst="rect">
            <a:avLst/>
          </a:prstGeom>
        </p:spPr>
        <p:txBody>
          <a:bodyPr lIns="0" tIns="34290" rIns="0" bIns="34290" anchor="ctr" anchorCtr="0"/>
          <a:lstStyle>
            <a:defPPr>
              <a:defRPr lang="en-US"/>
            </a:defPPr>
            <a:lvl1pPr marL="0" marR="0" indent="0" algn="r" defTabSz="914400" rtl="0" eaLnBrk="1" latinLnBrk="0" hangingPunct="1">
              <a:spcBef>
                <a:spcPts val="0"/>
              </a:spcBef>
              <a:spcAft>
                <a:spcPts val="0"/>
              </a:spcAft>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3DC58B-882F-4B16-8D5B-280ACF0CAC66}" type="datetime4">
              <a:rPr lang="en-US" smtClean="0">
                <a:solidFill>
                  <a:schemeClr val="bg2">
                    <a:lumMod val="75000"/>
                  </a:schemeClr>
                </a:solidFill>
              </a:rPr>
              <a:pPr/>
              <a:t>November 2, 2021</a:t>
            </a:fld>
            <a:endParaRPr lang="en-US">
              <a:solidFill>
                <a:schemeClr val="bg2">
                  <a:lumMod val="75000"/>
                </a:schemeClr>
              </a:solidFill>
            </a:endParaRPr>
          </a:p>
        </p:txBody>
      </p:sp>
    </p:spTree>
    <p:extLst>
      <p:ext uri="{BB962C8B-B14F-4D97-AF65-F5344CB8AC3E}">
        <p14:creationId xmlns:p14="http://schemas.microsoft.com/office/powerpoint/2010/main" val="1877005434"/>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Text Box 8">
            <a:extLst>
              <a:ext uri="{FF2B5EF4-FFF2-40B4-BE49-F238E27FC236}">
                <a16:creationId xmlns:a16="http://schemas.microsoft.com/office/drawing/2014/main" id="{41D2FBA4-9FF5-4FD3-BDAB-6075DF8F1369}"/>
              </a:ext>
            </a:extLst>
          </p:cNvPr>
          <p:cNvSpPr txBox="1">
            <a:spLocks noChangeArrowheads="1"/>
          </p:cNvSpPr>
          <p:nvPr userDrawn="1"/>
        </p:nvSpPr>
        <p:spPr bwMode="auto">
          <a:xfrm>
            <a:off x="5811524" y="6519548"/>
            <a:ext cx="365760" cy="169277"/>
          </a:xfrm>
          <a:prstGeom prst="rect">
            <a:avLst/>
          </a:prstGeom>
          <a:noFill/>
          <a:ln w="9525">
            <a:noFill/>
            <a:miter lim="800000"/>
            <a:headEnd/>
            <a:tailEnd/>
          </a:ln>
          <a:effectLst/>
        </p:spPr>
        <p:txBody>
          <a:bodyPr wrap="square" lIns="0" tIns="0" rIns="0" bIns="0" anchor="b">
            <a:spAutoFit/>
          </a:bodyPr>
          <a:lstStyle/>
          <a:p>
            <a:pPr algn="r" fontAlgn="base">
              <a:spcBef>
                <a:spcPct val="50000"/>
              </a:spcBef>
              <a:spcAft>
                <a:spcPct val="0"/>
              </a:spcAft>
              <a:defRPr/>
            </a:pPr>
            <a:fld id="{705761D2-C9BA-4D3A-BFFD-3DBEF5AF449B}" type="slidenum">
              <a:rPr lang="en-US" sz="1100">
                <a:solidFill>
                  <a:schemeClr val="bg2">
                    <a:lumMod val="75000"/>
                  </a:schemeClr>
                </a:solidFill>
                <a:cs typeface="Arial"/>
              </a:rPr>
              <a:pPr algn="r" fontAlgn="base">
                <a:spcBef>
                  <a:spcPct val="50000"/>
                </a:spcBef>
                <a:spcAft>
                  <a:spcPct val="0"/>
                </a:spcAft>
                <a:defRPr/>
              </a:pPr>
              <a:t>‹#›</a:t>
            </a:fld>
            <a:endParaRPr lang="en-US" sz="1100">
              <a:solidFill>
                <a:schemeClr val="bg2">
                  <a:lumMod val="75000"/>
                </a:schemeClr>
              </a:solidFill>
              <a:cs typeface="Arial"/>
            </a:endParaRPr>
          </a:p>
        </p:txBody>
      </p:sp>
      <p:sp>
        <p:nvSpPr>
          <p:cNvPr id="7" name="Footer Placeholder 4">
            <a:extLst>
              <a:ext uri="{FF2B5EF4-FFF2-40B4-BE49-F238E27FC236}">
                <a16:creationId xmlns:a16="http://schemas.microsoft.com/office/drawing/2014/main" id="{C5D22C9A-2E43-4B7C-A719-4252A5F9748E}"/>
              </a:ext>
            </a:extLst>
          </p:cNvPr>
          <p:cNvSpPr txBox="1">
            <a:spLocks/>
          </p:cNvSpPr>
          <p:nvPr userDrawn="1"/>
        </p:nvSpPr>
        <p:spPr bwMode="gray">
          <a:xfrm>
            <a:off x="6324600" y="6489887"/>
            <a:ext cx="3657600" cy="228600"/>
          </a:xfrm>
          <a:prstGeom prst="rect">
            <a:avLst/>
          </a:prstGeom>
        </p:spPr>
        <p:txBody>
          <a:bodyPr lIns="0" tIns="34290" rIns="0" bIns="34290" anchor="ctr" anchorCtr="0"/>
          <a:lstStyle>
            <a:defPPr>
              <a:defRPr lang="en-US"/>
            </a:defPPr>
            <a:lvl1pPr marL="0" algn="l" defTabSz="914400" rtl="0" eaLnBrk="1" latinLnBrk="0" hangingPunct="1">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75000"/>
                  </a:schemeClr>
                </a:solidFill>
              </a:rPr>
              <a:t>Strictly Confidential</a:t>
            </a:r>
          </a:p>
        </p:txBody>
      </p:sp>
      <p:sp>
        <p:nvSpPr>
          <p:cNvPr id="9" name="Date Placeholder 3">
            <a:extLst>
              <a:ext uri="{FF2B5EF4-FFF2-40B4-BE49-F238E27FC236}">
                <a16:creationId xmlns:a16="http://schemas.microsoft.com/office/drawing/2014/main" id="{9BDABE7E-1D8E-41E9-A2E9-05A4E569C0B3}"/>
              </a:ext>
            </a:extLst>
          </p:cNvPr>
          <p:cNvSpPr txBox="1">
            <a:spLocks/>
          </p:cNvSpPr>
          <p:nvPr userDrawn="1"/>
        </p:nvSpPr>
        <p:spPr bwMode="gray">
          <a:xfrm>
            <a:off x="4495800" y="6489887"/>
            <a:ext cx="1371600" cy="228600"/>
          </a:xfrm>
          <a:prstGeom prst="rect">
            <a:avLst/>
          </a:prstGeom>
        </p:spPr>
        <p:txBody>
          <a:bodyPr lIns="0" tIns="34290" rIns="0" bIns="34290" anchor="ctr" anchorCtr="0"/>
          <a:lstStyle>
            <a:defPPr>
              <a:defRPr lang="en-US"/>
            </a:defPPr>
            <a:lvl1pPr marL="0" marR="0" indent="0" algn="r" defTabSz="914400" rtl="0" eaLnBrk="1" latinLnBrk="0" hangingPunct="1">
              <a:spcBef>
                <a:spcPts val="0"/>
              </a:spcBef>
              <a:spcAft>
                <a:spcPts val="0"/>
              </a:spcAft>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3DC58B-882F-4B16-8D5B-280ACF0CAC66}" type="datetime4">
              <a:rPr lang="en-US" smtClean="0">
                <a:solidFill>
                  <a:schemeClr val="bg2">
                    <a:lumMod val="75000"/>
                  </a:schemeClr>
                </a:solidFill>
              </a:rPr>
              <a:pPr/>
              <a:t>November 2, 2021</a:t>
            </a:fld>
            <a:endParaRPr lang="en-US">
              <a:solidFill>
                <a:schemeClr val="bg2">
                  <a:lumMod val="75000"/>
                </a:schemeClr>
              </a:solidFill>
            </a:endParaRPr>
          </a:p>
        </p:txBody>
      </p:sp>
    </p:spTree>
    <p:extLst>
      <p:ext uri="{BB962C8B-B14F-4D97-AF65-F5344CB8AC3E}">
        <p14:creationId xmlns:p14="http://schemas.microsoft.com/office/powerpoint/2010/main" val="37180017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_C-FRESH">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8FF2FE-3560-4A53-A568-7AA0055778C0}"/>
              </a:ext>
            </a:extLst>
          </p:cNvPr>
          <p:cNvGraphicFramePr>
            <a:graphicFrameLocks noChangeAspect="1"/>
          </p:cNvGraphicFramePr>
          <p:nvPr userDrawn="1">
            <p:custDataLst>
              <p:tags r:id="rId2"/>
            </p:custData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spid="_x0000_s15373"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78FF2FE-3560-4A53-A568-7AA0055778C0}"/>
                          </a:ext>
                        </a:extLst>
                      </p:cNvPr>
                      <p:cNvPicPr/>
                      <p:nvPr/>
                    </p:nvPicPr>
                    <p:blipFill>
                      <a:blip r:embed="rId6"/>
                      <a:stretch>
                        <a:fillRect/>
                      </a:stretch>
                    </p:blipFill>
                    <p:spPr>
                      <a:xfrm>
                        <a:off x="2119" y="2119"/>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38B0FB9-0305-4C59-857E-8F8CD959B1E7}"/>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200" b="1" i="0" baseline="0">
              <a:latin typeface="Arial Black" panose="020B0A04020102020204" pitchFamily="34" charset="0"/>
              <a:ea typeface="+mj-ea"/>
              <a:cs typeface="+mj-cs"/>
              <a:sym typeface="Arial Black" panose="020B0A04020102020204" pitchFamily="34" charset="0"/>
            </a:endParaRPr>
          </a:p>
        </p:txBody>
      </p:sp>
      <p:sp>
        <p:nvSpPr>
          <p:cNvPr id="20" name="Title 1"/>
          <p:cNvSpPr>
            <a:spLocks noGrp="1"/>
          </p:cNvSpPr>
          <p:nvPr>
            <p:ph type="ctrTitle" hasCustomPrompt="1"/>
          </p:nvPr>
        </p:nvSpPr>
        <p:spPr>
          <a:xfrm>
            <a:off x="4390579" y="3636271"/>
            <a:ext cx="7783391" cy="609600"/>
          </a:xfrm>
        </p:spPr>
        <p:txBody>
          <a:bodyPr>
            <a:normAutofit/>
          </a:bodyPr>
          <a:lstStyle>
            <a:lvl1pPr algn="ctr">
              <a:defRPr sz="3200" baseline="0">
                <a:solidFill>
                  <a:schemeClr val="tx1"/>
                </a:solidFill>
              </a:defRPr>
            </a:lvl1pPr>
          </a:lstStyle>
          <a:p>
            <a:r>
              <a:rPr lang="en-US"/>
              <a:t>Enter Presentation Name</a:t>
            </a:r>
          </a:p>
        </p:txBody>
      </p:sp>
      <p:sp>
        <p:nvSpPr>
          <p:cNvPr id="9" name="Rectangle 8"/>
          <p:cNvSpPr/>
          <p:nvPr userDrawn="1"/>
        </p:nvSpPr>
        <p:spPr>
          <a:xfrm>
            <a:off x="3" y="1"/>
            <a:ext cx="4390575" cy="6858000"/>
          </a:xfrm>
          <a:prstGeom prst="rect">
            <a:avLst/>
          </a:prstGeom>
          <a:solidFill>
            <a:srgbClr val="AD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2" name="Picture 11"/>
          <p:cNvPicPr>
            <a:picLocks noChangeAspect="1"/>
          </p:cNvPicPr>
          <p:nvPr userDrawn="1"/>
        </p:nvPicPr>
        <p:blipFill>
          <a:blip r:embed="rId7" cstate="email">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488432" y="637799"/>
            <a:ext cx="3204373" cy="5433576"/>
          </a:xfrm>
          <a:prstGeom prst="rect">
            <a:avLst/>
          </a:prstGeom>
          <a:effectLst/>
        </p:spPr>
      </p:pic>
      <p:cxnSp>
        <p:nvCxnSpPr>
          <p:cNvPr id="14" name="Straight Connector 13"/>
          <p:cNvCxnSpPr/>
          <p:nvPr userDrawn="1"/>
        </p:nvCxnSpPr>
        <p:spPr>
          <a:xfrm>
            <a:off x="5344140" y="3429000"/>
            <a:ext cx="5761991"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1" name="Subtitle 2"/>
          <p:cNvSpPr>
            <a:spLocks noGrp="1"/>
          </p:cNvSpPr>
          <p:nvPr>
            <p:ph type="subTitle" idx="1" hasCustomPrompt="1"/>
          </p:nvPr>
        </p:nvSpPr>
        <p:spPr>
          <a:xfrm>
            <a:off x="4390579" y="4313724"/>
            <a:ext cx="7783391" cy="609600"/>
          </a:xfrm>
          <a:prstGeom prst="rect">
            <a:avLst/>
          </a:prstGeom>
        </p:spPr>
        <p:txBody>
          <a:bodyPr>
            <a:normAutofit/>
          </a:bodyPr>
          <a:lstStyle>
            <a:lvl1pPr marL="0" indent="0" algn="ctr">
              <a:buNone/>
              <a:defRPr sz="2133" b="0" baseline="0">
                <a:solidFill>
                  <a:schemeClr val="tx1"/>
                </a:solidFill>
              </a:defRPr>
            </a:lvl1pPr>
            <a:lvl2pPr marL="609539" indent="0" algn="ctr">
              <a:buNone/>
              <a:defRPr>
                <a:solidFill>
                  <a:schemeClr val="tx1">
                    <a:tint val="75000"/>
                  </a:schemeClr>
                </a:solidFill>
              </a:defRPr>
            </a:lvl2pPr>
            <a:lvl3pPr marL="1219078"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enter MEETING DATE</a:t>
            </a:r>
          </a:p>
        </p:txBody>
      </p:sp>
      <p:sp>
        <p:nvSpPr>
          <p:cNvPr id="27" name="TextBox 26">
            <a:extLst>
              <a:ext uri="{FF2B5EF4-FFF2-40B4-BE49-F238E27FC236}">
                <a16:creationId xmlns:a16="http://schemas.microsoft.com/office/drawing/2014/main" id="{610ADB7D-BFB5-4ACD-8D00-7CA0DCDA9690}"/>
              </a:ext>
            </a:extLst>
          </p:cNvPr>
          <p:cNvSpPr txBox="1"/>
          <p:nvPr userDrawn="1"/>
        </p:nvSpPr>
        <p:spPr>
          <a:xfrm>
            <a:off x="6903391" y="6675120"/>
            <a:ext cx="2194560" cy="182880"/>
          </a:xfrm>
          <a:prstGeom prst="rect">
            <a:avLst/>
          </a:prstGeom>
          <a:noFill/>
        </p:spPr>
        <p:txBody>
          <a:bodyPr wrap="square" rtlCol="0" anchor="ctr">
            <a:noAutofit/>
          </a:bodyPr>
          <a:lstStyle/>
          <a:p>
            <a:pPr algn="ctr"/>
            <a:r>
              <a:rPr lang="en-US" sz="933" b="0" i="0">
                <a:solidFill>
                  <a:schemeClr val="tx1">
                    <a:lumMod val="50000"/>
                    <a:lumOff val="50000"/>
                  </a:schemeClr>
                </a:solidFill>
              </a:rPr>
              <a:t>Confidential © 2019</a:t>
            </a:r>
            <a:endParaRPr lang="en-US" sz="1467" b="0" i="0">
              <a:solidFill>
                <a:schemeClr val="tx1">
                  <a:lumMod val="50000"/>
                  <a:lumOff val="50000"/>
                </a:schemeClr>
              </a:solidFill>
            </a:endParaRPr>
          </a:p>
        </p:txBody>
      </p:sp>
      <p:sp>
        <p:nvSpPr>
          <p:cNvPr id="30" name="TextBox 29">
            <a:extLst>
              <a:ext uri="{FF2B5EF4-FFF2-40B4-BE49-F238E27FC236}">
                <a16:creationId xmlns:a16="http://schemas.microsoft.com/office/drawing/2014/main" id="{7AA573A6-B282-444B-AE3E-0B71C3F78BF7}"/>
              </a:ext>
            </a:extLst>
          </p:cNvPr>
          <p:cNvSpPr txBox="1"/>
          <p:nvPr userDrawn="1"/>
        </p:nvSpPr>
        <p:spPr>
          <a:xfrm>
            <a:off x="11826240" y="6675120"/>
            <a:ext cx="365760" cy="182880"/>
          </a:xfrm>
          <a:prstGeom prst="rect">
            <a:avLst/>
          </a:prstGeom>
          <a:noFill/>
        </p:spPr>
        <p:txBody>
          <a:bodyPr wrap="none" rtlCol="0" anchor="ctr">
            <a:noAutofit/>
          </a:bodyPr>
          <a:lstStyle/>
          <a:p>
            <a:pPr algn="ctr"/>
            <a:fld id="{CA08B390-002C-4362-B557-F8E5A154A06D}" type="slidenum">
              <a:rPr lang="en-US" sz="933" smtClean="0">
                <a:solidFill>
                  <a:schemeClr val="tx1">
                    <a:lumMod val="50000"/>
                    <a:lumOff val="50000"/>
                  </a:schemeClr>
                </a:solidFill>
              </a:rPr>
              <a:pPr algn="ctr"/>
              <a:t>‹#›</a:t>
            </a:fld>
            <a:endParaRPr lang="en-US" sz="933">
              <a:solidFill>
                <a:schemeClr val="tx1">
                  <a:lumMod val="50000"/>
                  <a:lumOff val="50000"/>
                </a:schemeClr>
              </a:solidFill>
            </a:endParaRPr>
          </a:p>
        </p:txBody>
      </p:sp>
      <p:pic>
        <p:nvPicPr>
          <p:cNvPr id="13" name="Picture 12">
            <a:extLst>
              <a:ext uri="{FF2B5EF4-FFF2-40B4-BE49-F238E27FC236}">
                <a16:creationId xmlns:a16="http://schemas.microsoft.com/office/drawing/2014/main" id="{5FE8B4B3-1E2B-4CBD-B849-9831278158AE}"/>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5845146" y="1960480"/>
            <a:ext cx="4759977" cy="1456337"/>
          </a:xfrm>
          <a:prstGeom prst="rect">
            <a:avLst/>
          </a:prstGeom>
        </p:spPr>
      </p:pic>
    </p:spTree>
    <p:extLst>
      <p:ext uri="{BB962C8B-B14F-4D97-AF65-F5344CB8AC3E}">
        <p14:creationId xmlns:p14="http://schemas.microsoft.com/office/powerpoint/2010/main" val="4156801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_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20125E7-59CF-40B8-A25C-83D0EA4AA8F9}"/>
              </a:ext>
            </a:extLst>
          </p:cNvPr>
          <p:cNvGraphicFramePr>
            <a:graphicFrameLocks noChangeAspect="1"/>
          </p:cNvGraphicFramePr>
          <p:nvPr userDrawn="1">
            <p:custDataLst>
              <p:tags r:id="rId2"/>
            </p:custData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spid="_x0000_s16397"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B20125E7-59CF-40B8-A25C-83D0EA4AA8F9}"/>
                          </a:ext>
                        </a:extLst>
                      </p:cNvPr>
                      <p:cNvPicPr/>
                      <p:nvPr/>
                    </p:nvPicPr>
                    <p:blipFill>
                      <a:blip r:embed="rId6"/>
                      <a:stretch>
                        <a:fillRect/>
                      </a:stretch>
                    </p:blipFill>
                    <p:spPr>
                      <a:xfrm>
                        <a:off x="2119" y="2119"/>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B7DC19-7A85-472F-A3C8-EC91D8536381}"/>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200" b="1" i="0" baseline="0">
              <a:latin typeface="Arial Black" panose="020B0A04020102020204" pitchFamily="34" charset="0"/>
              <a:ea typeface="+mj-ea"/>
              <a:cs typeface="+mj-cs"/>
              <a:sym typeface="Arial Black" panose="020B0A04020102020204" pitchFamily="34" charset="0"/>
            </a:endParaRPr>
          </a:p>
        </p:txBody>
      </p:sp>
      <p:sp>
        <p:nvSpPr>
          <p:cNvPr id="9" name="Rectangle 8"/>
          <p:cNvSpPr/>
          <p:nvPr userDrawn="1"/>
        </p:nvSpPr>
        <p:spPr>
          <a:xfrm>
            <a:off x="3" y="1"/>
            <a:ext cx="4390575" cy="6858000"/>
          </a:xfrm>
          <a:prstGeom prst="rect">
            <a:avLst/>
          </a:prstGeom>
          <a:solidFill>
            <a:srgbClr val="AD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2" name="Picture 11"/>
          <p:cNvPicPr>
            <a:picLocks noChangeAspect="1"/>
          </p:cNvPicPr>
          <p:nvPr userDrawn="1"/>
        </p:nvPicPr>
        <p:blipFill>
          <a:blip r:embed="rId7" cstate="screen">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488432" y="637799"/>
            <a:ext cx="3204373" cy="5433576"/>
          </a:xfrm>
          <a:prstGeom prst="rect">
            <a:avLst/>
          </a:prstGeom>
          <a:effectLst/>
        </p:spPr>
      </p:pic>
      <p:cxnSp>
        <p:nvCxnSpPr>
          <p:cNvPr id="14" name="Straight Connector 13"/>
          <p:cNvCxnSpPr/>
          <p:nvPr userDrawn="1"/>
        </p:nvCxnSpPr>
        <p:spPr>
          <a:xfrm>
            <a:off x="5344140" y="3429000"/>
            <a:ext cx="5761991"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ctrTitle" hasCustomPrompt="1"/>
          </p:nvPr>
        </p:nvSpPr>
        <p:spPr>
          <a:xfrm>
            <a:off x="4408611" y="2819400"/>
            <a:ext cx="7783391" cy="609600"/>
          </a:xfrm>
        </p:spPr>
        <p:txBody>
          <a:bodyPr>
            <a:normAutofit/>
          </a:bodyPr>
          <a:lstStyle>
            <a:lvl1pPr algn="ctr">
              <a:defRPr sz="3200" baseline="0">
                <a:solidFill>
                  <a:schemeClr val="tx1"/>
                </a:solidFill>
              </a:defRPr>
            </a:lvl1pPr>
          </a:lstStyle>
          <a:p>
            <a:r>
              <a:rPr lang="en-US"/>
              <a:t>Enter Presentation Title</a:t>
            </a:r>
          </a:p>
        </p:txBody>
      </p:sp>
      <p:sp>
        <p:nvSpPr>
          <p:cNvPr id="11" name="Subtitle 2"/>
          <p:cNvSpPr>
            <a:spLocks noGrp="1"/>
          </p:cNvSpPr>
          <p:nvPr>
            <p:ph type="subTitle" idx="1" hasCustomPrompt="1"/>
          </p:nvPr>
        </p:nvSpPr>
        <p:spPr>
          <a:xfrm>
            <a:off x="4408611" y="3434273"/>
            <a:ext cx="7783391" cy="609600"/>
          </a:xfrm>
          <a:prstGeom prst="rect">
            <a:avLst/>
          </a:prstGeom>
        </p:spPr>
        <p:txBody>
          <a:bodyPr>
            <a:normAutofit/>
          </a:bodyPr>
          <a:lstStyle>
            <a:lvl1pPr marL="0" indent="0" algn="ctr">
              <a:buNone/>
              <a:defRPr sz="2133" b="0" baseline="0">
                <a:solidFill>
                  <a:schemeClr val="tx1"/>
                </a:solidFill>
              </a:defRPr>
            </a:lvl1pPr>
            <a:lvl2pPr marL="609539" indent="0" algn="ctr">
              <a:buNone/>
              <a:defRPr>
                <a:solidFill>
                  <a:schemeClr val="tx1">
                    <a:tint val="75000"/>
                  </a:schemeClr>
                </a:solidFill>
              </a:defRPr>
            </a:lvl2pPr>
            <a:lvl3pPr marL="1219078"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enter MEETING DATE</a:t>
            </a:r>
          </a:p>
        </p:txBody>
      </p:sp>
      <p:sp>
        <p:nvSpPr>
          <p:cNvPr id="13" name="TextBox 12">
            <a:extLst>
              <a:ext uri="{FF2B5EF4-FFF2-40B4-BE49-F238E27FC236}">
                <a16:creationId xmlns:a16="http://schemas.microsoft.com/office/drawing/2014/main" id="{5FD06851-C6E4-4D58-9065-5F78EF7AD38B}"/>
              </a:ext>
            </a:extLst>
          </p:cNvPr>
          <p:cNvSpPr txBox="1"/>
          <p:nvPr userDrawn="1"/>
        </p:nvSpPr>
        <p:spPr>
          <a:xfrm>
            <a:off x="6903391" y="6675120"/>
            <a:ext cx="2194560" cy="182880"/>
          </a:xfrm>
          <a:prstGeom prst="rect">
            <a:avLst/>
          </a:prstGeom>
          <a:noFill/>
        </p:spPr>
        <p:txBody>
          <a:bodyPr wrap="square" rtlCol="0" anchor="ctr">
            <a:noAutofit/>
          </a:bodyPr>
          <a:lstStyle/>
          <a:p>
            <a:pPr algn="ctr"/>
            <a:r>
              <a:rPr lang="en-US" sz="933" b="0" i="0">
                <a:solidFill>
                  <a:schemeClr val="tx1">
                    <a:lumMod val="50000"/>
                    <a:lumOff val="50000"/>
                  </a:schemeClr>
                </a:solidFill>
              </a:rPr>
              <a:t>Confidential © 2019</a:t>
            </a:r>
            <a:endParaRPr lang="en-US" sz="1467" b="0" i="0">
              <a:solidFill>
                <a:schemeClr val="tx1">
                  <a:lumMod val="50000"/>
                  <a:lumOff val="50000"/>
                </a:schemeClr>
              </a:solidFill>
            </a:endParaRPr>
          </a:p>
        </p:txBody>
      </p:sp>
      <p:sp>
        <p:nvSpPr>
          <p:cNvPr id="15" name="TextBox 14">
            <a:extLst>
              <a:ext uri="{FF2B5EF4-FFF2-40B4-BE49-F238E27FC236}">
                <a16:creationId xmlns:a16="http://schemas.microsoft.com/office/drawing/2014/main" id="{2C5051F7-82A9-4435-901A-DC9360599F8A}"/>
              </a:ext>
            </a:extLst>
          </p:cNvPr>
          <p:cNvSpPr txBox="1"/>
          <p:nvPr userDrawn="1"/>
        </p:nvSpPr>
        <p:spPr>
          <a:xfrm>
            <a:off x="11826240" y="6675120"/>
            <a:ext cx="365760" cy="182880"/>
          </a:xfrm>
          <a:prstGeom prst="rect">
            <a:avLst/>
          </a:prstGeom>
          <a:noFill/>
        </p:spPr>
        <p:txBody>
          <a:bodyPr wrap="none" rtlCol="0" anchor="ctr">
            <a:noAutofit/>
          </a:bodyPr>
          <a:lstStyle/>
          <a:p>
            <a:pPr algn="ctr"/>
            <a:fld id="{CA08B390-002C-4362-B557-F8E5A154A06D}" type="slidenum">
              <a:rPr lang="en-US" sz="933" smtClean="0">
                <a:solidFill>
                  <a:schemeClr val="tx1">
                    <a:lumMod val="50000"/>
                    <a:lumOff val="50000"/>
                  </a:schemeClr>
                </a:solidFill>
              </a:rPr>
              <a:pPr algn="ctr"/>
              <a:t>‹#›</a:t>
            </a:fld>
            <a:endParaRPr lang="en-US" sz="933">
              <a:solidFill>
                <a:schemeClr val="tx1">
                  <a:lumMod val="50000"/>
                  <a:lumOff val="50000"/>
                </a:schemeClr>
              </a:solidFill>
            </a:endParaRPr>
          </a:p>
        </p:txBody>
      </p:sp>
    </p:spTree>
    <p:extLst>
      <p:ext uri="{BB962C8B-B14F-4D97-AF65-F5344CB8AC3E}">
        <p14:creationId xmlns:p14="http://schemas.microsoft.com/office/powerpoint/2010/main" val="2869036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_C-FRESH_2">
    <p:spTree>
      <p:nvGrpSpPr>
        <p:cNvPr id="1" name=""/>
        <p:cNvGrpSpPr/>
        <p:nvPr/>
      </p:nvGrpSpPr>
      <p:grpSpPr>
        <a:xfrm>
          <a:off x="0" y="0"/>
          <a:ext cx="0" cy="0"/>
          <a:chOff x="0" y="0"/>
          <a:chExt cx="0" cy="0"/>
        </a:xfrm>
      </p:grpSpPr>
      <p:sp>
        <p:nvSpPr>
          <p:cNvPr id="6" name="Rectangle 5"/>
          <p:cNvSpPr/>
          <p:nvPr userDrawn="1"/>
        </p:nvSpPr>
        <p:spPr>
          <a:xfrm>
            <a:off x="0" y="4846320"/>
            <a:ext cx="12192000" cy="2011680"/>
          </a:xfrm>
          <a:prstGeom prst="rect">
            <a:avLst/>
          </a:prstGeom>
          <a:solidFill>
            <a:srgbClr val="AD010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Title 1"/>
          <p:cNvSpPr>
            <a:spLocks noGrp="1"/>
          </p:cNvSpPr>
          <p:nvPr>
            <p:ph type="ctrTitle" hasCustomPrompt="1"/>
          </p:nvPr>
        </p:nvSpPr>
        <p:spPr>
          <a:xfrm>
            <a:off x="1524000" y="5164521"/>
            <a:ext cx="9144000" cy="609600"/>
          </a:xfrm>
        </p:spPr>
        <p:txBody>
          <a:bodyPr>
            <a:normAutofit/>
          </a:bodyPr>
          <a:lstStyle>
            <a:lvl1pPr algn="ctr">
              <a:defRPr sz="2667" baseline="0">
                <a:solidFill>
                  <a:schemeClr val="bg1"/>
                </a:solidFill>
              </a:defRPr>
            </a:lvl1pPr>
          </a:lstStyle>
          <a:p>
            <a:r>
              <a:rPr lang="en-US"/>
              <a:t>Enter ACCOUNT NAME &amp; CATEGORY</a:t>
            </a:r>
          </a:p>
        </p:txBody>
      </p:sp>
      <p:sp>
        <p:nvSpPr>
          <p:cNvPr id="11" name="Subtitle 2"/>
          <p:cNvSpPr>
            <a:spLocks noGrp="1"/>
          </p:cNvSpPr>
          <p:nvPr>
            <p:ph type="subTitle" idx="1" hasCustomPrompt="1"/>
          </p:nvPr>
        </p:nvSpPr>
        <p:spPr>
          <a:xfrm>
            <a:off x="1524000" y="5841975"/>
            <a:ext cx="9144000" cy="609600"/>
          </a:xfrm>
          <a:prstGeom prst="rect">
            <a:avLst/>
          </a:prstGeom>
        </p:spPr>
        <p:txBody>
          <a:bodyPr>
            <a:normAutofit/>
          </a:bodyPr>
          <a:lstStyle>
            <a:lvl1pPr marL="0" indent="0" algn="ctr">
              <a:buNone/>
              <a:defRPr sz="2133" b="0" baseline="0">
                <a:solidFill>
                  <a:schemeClr val="bg1"/>
                </a:solidFill>
              </a:defRPr>
            </a:lvl1pPr>
            <a:lvl2pPr marL="609539" indent="0" algn="ctr">
              <a:buNone/>
              <a:defRPr>
                <a:solidFill>
                  <a:schemeClr val="tx1">
                    <a:tint val="75000"/>
                  </a:schemeClr>
                </a:solidFill>
              </a:defRPr>
            </a:lvl2pPr>
            <a:lvl3pPr marL="1219078"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enter MEETING DATE</a:t>
            </a:r>
          </a:p>
        </p:txBody>
      </p:sp>
      <p:pic>
        <p:nvPicPr>
          <p:cNvPr id="7" name="Picture 6">
            <a:extLst>
              <a:ext uri="{FF2B5EF4-FFF2-40B4-BE49-F238E27FC236}">
                <a16:creationId xmlns:a16="http://schemas.microsoft.com/office/drawing/2014/main" id="{6DFB9F5E-F06C-47AD-A976-836ABD89C2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23364" y="734562"/>
            <a:ext cx="4759977" cy="1456337"/>
          </a:xfrm>
          <a:prstGeom prst="rect">
            <a:avLst/>
          </a:prstGeom>
        </p:spPr>
      </p:pic>
      <p:sp>
        <p:nvSpPr>
          <p:cNvPr id="14" name="TextBox 13">
            <a:extLst>
              <a:ext uri="{FF2B5EF4-FFF2-40B4-BE49-F238E27FC236}">
                <a16:creationId xmlns:a16="http://schemas.microsoft.com/office/drawing/2014/main" id="{2DBD9B8F-B0C3-43C1-9BA6-D90400C33F4B}"/>
              </a:ext>
            </a:extLst>
          </p:cNvPr>
          <p:cNvSpPr txBox="1"/>
          <p:nvPr userDrawn="1"/>
        </p:nvSpPr>
        <p:spPr>
          <a:xfrm>
            <a:off x="4876800" y="6675120"/>
            <a:ext cx="2438400" cy="182880"/>
          </a:xfrm>
          <a:prstGeom prst="rect">
            <a:avLst/>
          </a:prstGeom>
          <a:noFill/>
        </p:spPr>
        <p:txBody>
          <a:bodyPr wrap="square" rtlCol="0" anchor="ctr">
            <a:noAutofit/>
          </a:bodyPr>
          <a:lstStyle/>
          <a:p>
            <a:pPr algn="ctr"/>
            <a:r>
              <a:rPr lang="en-US" sz="933" b="0" i="0">
                <a:solidFill>
                  <a:schemeClr val="bg1"/>
                </a:solidFill>
              </a:rPr>
              <a:t>Confidential © 2019</a:t>
            </a:r>
            <a:endParaRPr lang="en-US" sz="1467" b="0" i="0">
              <a:solidFill>
                <a:schemeClr val="bg1"/>
              </a:solidFill>
            </a:endParaRPr>
          </a:p>
        </p:txBody>
      </p:sp>
      <p:sp>
        <p:nvSpPr>
          <p:cNvPr id="3" name="TextBox 2">
            <a:extLst>
              <a:ext uri="{FF2B5EF4-FFF2-40B4-BE49-F238E27FC236}">
                <a16:creationId xmlns:a16="http://schemas.microsoft.com/office/drawing/2014/main" id="{74370C45-151E-4588-BCEF-D013794A83C7}"/>
              </a:ext>
            </a:extLst>
          </p:cNvPr>
          <p:cNvSpPr txBox="1"/>
          <p:nvPr userDrawn="1"/>
        </p:nvSpPr>
        <p:spPr>
          <a:xfrm>
            <a:off x="11826240" y="6675120"/>
            <a:ext cx="365760" cy="182880"/>
          </a:xfrm>
          <a:prstGeom prst="rect">
            <a:avLst/>
          </a:prstGeom>
          <a:noFill/>
        </p:spPr>
        <p:txBody>
          <a:bodyPr wrap="none" rtlCol="0" anchor="ctr">
            <a:noAutofit/>
          </a:bodyPr>
          <a:lstStyle/>
          <a:p>
            <a:pPr algn="ctr"/>
            <a:fld id="{FDC4566C-B286-4510-8177-7DBCA54C8F25}" type="slidenum">
              <a:rPr lang="en-US" sz="933" smtClean="0">
                <a:solidFill>
                  <a:schemeClr val="bg1"/>
                </a:solidFill>
              </a:rPr>
              <a:pPr algn="ctr"/>
              <a:t>‹#›</a:t>
            </a:fld>
            <a:endParaRPr lang="en-US" sz="933">
              <a:solidFill>
                <a:schemeClr val="bg1"/>
              </a:solidFill>
            </a:endParaRPr>
          </a:p>
        </p:txBody>
      </p:sp>
    </p:spTree>
    <p:extLst>
      <p:ext uri="{BB962C8B-B14F-4D97-AF65-F5344CB8AC3E}">
        <p14:creationId xmlns:p14="http://schemas.microsoft.com/office/powerpoint/2010/main" val="7540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_C-FRESH">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87526C3-262B-4784-AA58-D246262B882D}"/>
              </a:ext>
            </a:extLst>
          </p:cNvPr>
          <p:cNvGraphicFramePr>
            <a:graphicFrameLocks noChangeAspect="1"/>
          </p:cNvGraphicFramePr>
          <p:nvPr userDrawn="1">
            <p:custDataLst>
              <p:tags r:id="rId2"/>
            </p:custData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spid="_x0000_s18445"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487526C3-262B-4784-AA58-D246262B882D}"/>
                          </a:ext>
                        </a:extLst>
                      </p:cNvPr>
                      <p:cNvPicPr/>
                      <p:nvPr/>
                    </p:nvPicPr>
                    <p:blipFill>
                      <a:blip r:embed="rId6"/>
                      <a:stretch>
                        <a:fillRect/>
                      </a:stretch>
                    </p:blipFill>
                    <p:spPr>
                      <a:xfrm>
                        <a:off x="2119" y="2119"/>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2A18026-DD28-43EF-AD53-5415A3B3CA68}"/>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200" b="1" i="0" baseline="0">
              <a:latin typeface="Graphik Black" panose="020B0A03030202060203" pitchFamily="34" charset="0"/>
              <a:ea typeface="+mj-ea"/>
              <a:cs typeface="+mj-cs"/>
              <a:sym typeface="Graphik Black" panose="020B0A03030202060203" pitchFamily="34" charset="0"/>
            </a:endParaRPr>
          </a:p>
        </p:txBody>
      </p:sp>
      <p:sp>
        <p:nvSpPr>
          <p:cNvPr id="10" name="Title 1"/>
          <p:cNvSpPr>
            <a:spLocks noGrp="1"/>
          </p:cNvSpPr>
          <p:nvPr>
            <p:ph type="ctrTitle" hasCustomPrompt="1"/>
          </p:nvPr>
        </p:nvSpPr>
        <p:spPr>
          <a:xfrm>
            <a:off x="1524000" y="4055239"/>
            <a:ext cx="9144000" cy="609600"/>
          </a:xfrm>
        </p:spPr>
        <p:txBody>
          <a:bodyPr>
            <a:normAutofit/>
          </a:bodyPr>
          <a:lstStyle>
            <a:lvl1pPr algn="ctr">
              <a:defRPr sz="3200" b="1" baseline="0">
                <a:solidFill>
                  <a:schemeClr val="tx1"/>
                </a:solidFill>
              </a:defRPr>
            </a:lvl1pPr>
          </a:lstStyle>
          <a:p>
            <a:r>
              <a:rPr lang="en-US"/>
              <a:t>Click to enter text</a:t>
            </a:r>
          </a:p>
        </p:txBody>
      </p:sp>
      <p:cxnSp>
        <p:nvCxnSpPr>
          <p:cNvPr id="14" name="Straight Connector 13"/>
          <p:cNvCxnSpPr/>
          <p:nvPr userDrawn="1"/>
        </p:nvCxnSpPr>
        <p:spPr>
          <a:xfrm>
            <a:off x="2743200" y="3624523"/>
            <a:ext cx="67056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userDrawn="1"/>
        </p:nvSpPr>
        <p:spPr>
          <a:xfrm>
            <a:off x="0" y="6736080"/>
            <a:ext cx="12192000" cy="121920"/>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89F1822B-00C9-4A59-B6A5-CBD088FDAFDB}"/>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3017986" y="443420"/>
            <a:ext cx="5538641" cy="2758907"/>
          </a:xfrm>
          <a:prstGeom prst="rect">
            <a:avLst/>
          </a:prstGeom>
        </p:spPr>
      </p:pic>
      <p:sp>
        <p:nvSpPr>
          <p:cNvPr id="9" name="TextBox 8">
            <a:extLst>
              <a:ext uri="{FF2B5EF4-FFF2-40B4-BE49-F238E27FC236}">
                <a16:creationId xmlns:a16="http://schemas.microsoft.com/office/drawing/2014/main" id="{0DFE945C-A4E1-49D6-8413-4E9AB7DF0A4E}"/>
              </a:ext>
            </a:extLst>
          </p:cNvPr>
          <p:cNvSpPr txBox="1"/>
          <p:nvPr userDrawn="1"/>
        </p:nvSpPr>
        <p:spPr>
          <a:xfrm>
            <a:off x="4876800" y="6553200"/>
            <a:ext cx="2438400" cy="182880"/>
          </a:xfrm>
          <a:prstGeom prst="rect">
            <a:avLst/>
          </a:prstGeom>
          <a:noFill/>
        </p:spPr>
        <p:txBody>
          <a:bodyPr wrap="square" rtlCol="0" anchor="ctr">
            <a:noAutofit/>
          </a:bodyPr>
          <a:lstStyle/>
          <a:p>
            <a:pPr algn="ctr"/>
            <a:r>
              <a:rPr lang="en-US" sz="933" b="0" i="0">
                <a:solidFill>
                  <a:schemeClr val="tx1">
                    <a:lumMod val="50000"/>
                    <a:lumOff val="50000"/>
                  </a:schemeClr>
                </a:solidFill>
              </a:rPr>
              <a:t>Confidential © 2019</a:t>
            </a:r>
            <a:endParaRPr lang="en-US" sz="1467" b="0" i="0">
              <a:solidFill>
                <a:schemeClr val="tx1">
                  <a:lumMod val="50000"/>
                  <a:lumOff val="50000"/>
                </a:schemeClr>
              </a:solidFill>
            </a:endParaRPr>
          </a:p>
        </p:txBody>
      </p:sp>
      <p:sp>
        <p:nvSpPr>
          <p:cNvPr id="12" name="TextBox 11">
            <a:extLst>
              <a:ext uri="{FF2B5EF4-FFF2-40B4-BE49-F238E27FC236}">
                <a16:creationId xmlns:a16="http://schemas.microsoft.com/office/drawing/2014/main" id="{22ED2AEF-31B4-427D-B583-6E74F363EB9E}"/>
              </a:ext>
            </a:extLst>
          </p:cNvPr>
          <p:cNvSpPr txBox="1"/>
          <p:nvPr userDrawn="1"/>
        </p:nvSpPr>
        <p:spPr>
          <a:xfrm>
            <a:off x="11826240" y="6553200"/>
            <a:ext cx="365760" cy="182880"/>
          </a:xfrm>
          <a:prstGeom prst="rect">
            <a:avLst/>
          </a:prstGeom>
          <a:noFill/>
        </p:spPr>
        <p:txBody>
          <a:bodyPr wrap="none" rtlCol="0" anchor="ctr">
            <a:noAutofit/>
          </a:bodyPr>
          <a:lstStyle/>
          <a:p>
            <a:pPr algn="ctr"/>
            <a:fld id="{CA08B390-002C-4362-B557-F8E5A154A06D}" type="slidenum">
              <a:rPr lang="en-US" sz="933" smtClean="0">
                <a:solidFill>
                  <a:schemeClr val="tx1">
                    <a:lumMod val="50000"/>
                    <a:lumOff val="50000"/>
                  </a:schemeClr>
                </a:solidFill>
              </a:rPr>
              <a:pPr algn="ctr"/>
              <a:t>‹#›</a:t>
            </a:fld>
            <a:endParaRPr lang="en-US" sz="933">
              <a:solidFill>
                <a:schemeClr val="tx1">
                  <a:lumMod val="50000"/>
                  <a:lumOff val="50000"/>
                </a:schemeClr>
              </a:solidFill>
            </a:endParaRPr>
          </a:p>
        </p:txBody>
      </p:sp>
    </p:spTree>
    <p:extLst>
      <p:ext uri="{BB962C8B-B14F-4D97-AF65-F5344CB8AC3E}">
        <p14:creationId xmlns:p14="http://schemas.microsoft.com/office/powerpoint/2010/main" val="3886545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_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AF0D5C-267B-4323-A2D2-AF6DC9FB7593}"/>
              </a:ext>
            </a:extLst>
          </p:cNvPr>
          <p:cNvGraphicFramePr>
            <a:graphicFrameLocks noChangeAspect="1"/>
          </p:cNvGraphicFramePr>
          <p:nvPr userDrawn="1">
            <p:custDataLst>
              <p:tags r:id="rId2"/>
            </p:custData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spid="_x0000_s19469"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41AF0D5C-267B-4323-A2D2-AF6DC9FB7593}"/>
                          </a:ext>
                        </a:extLst>
                      </p:cNvPr>
                      <p:cNvPicPr/>
                      <p:nvPr/>
                    </p:nvPicPr>
                    <p:blipFill>
                      <a:blip r:embed="rId6"/>
                      <a:stretch>
                        <a:fillRect/>
                      </a:stretch>
                    </p:blipFill>
                    <p:spPr>
                      <a:xfrm>
                        <a:off x="2119" y="2119"/>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4828F2-2C11-4F9C-8A61-9E6CF265758F}"/>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200" b="1" i="0" baseline="0">
              <a:latin typeface="Arial Black" panose="020B0A04020102020204" pitchFamily="34" charset="0"/>
              <a:ea typeface="+mj-ea"/>
              <a:cs typeface="+mj-cs"/>
              <a:sym typeface="Arial Black" panose="020B0A04020102020204" pitchFamily="34" charset="0"/>
            </a:endParaRPr>
          </a:p>
        </p:txBody>
      </p:sp>
      <p:sp>
        <p:nvSpPr>
          <p:cNvPr id="10" name="Title 1"/>
          <p:cNvSpPr>
            <a:spLocks noGrp="1"/>
          </p:cNvSpPr>
          <p:nvPr>
            <p:ph type="ctrTitle" hasCustomPrompt="1"/>
          </p:nvPr>
        </p:nvSpPr>
        <p:spPr>
          <a:xfrm>
            <a:off x="1524000" y="2981716"/>
            <a:ext cx="9144000" cy="609600"/>
          </a:xfrm>
        </p:spPr>
        <p:txBody>
          <a:bodyPr>
            <a:normAutofit/>
          </a:bodyPr>
          <a:lstStyle>
            <a:lvl1pPr algn="ctr">
              <a:defRPr sz="3200" baseline="0">
                <a:solidFill>
                  <a:schemeClr val="tx1"/>
                </a:solidFill>
              </a:defRPr>
            </a:lvl1pPr>
          </a:lstStyle>
          <a:p>
            <a:r>
              <a:rPr lang="en-US"/>
              <a:t>Click to enter text</a:t>
            </a:r>
          </a:p>
        </p:txBody>
      </p:sp>
      <p:cxnSp>
        <p:nvCxnSpPr>
          <p:cNvPr id="11" name="Straight Connector 10"/>
          <p:cNvCxnSpPr/>
          <p:nvPr userDrawn="1"/>
        </p:nvCxnSpPr>
        <p:spPr>
          <a:xfrm>
            <a:off x="2743200" y="3624523"/>
            <a:ext cx="67056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userDrawn="1"/>
        </p:nvSpPr>
        <p:spPr>
          <a:xfrm>
            <a:off x="0" y="6736080"/>
            <a:ext cx="12192000" cy="121920"/>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D97CC0B4-31CC-4AE4-971F-DEA92ED17723}"/>
              </a:ext>
            </a:extLst>
          </p:cNvPr>
          <p:cNvSpPr txBox="1"/>
          <p:nvPr userDrawn="1"/>
        </p:nvSpPr>
        <p:spPr>
          <a:xfrm>
            <a:off x="4876800" y="6553200"/>
            <a:ext cx="2438400" cy="182880"/>
          </a:xfrm>
          <a:prstGeom prst="rect">
            <a:avLst/>
          </a:prstGeom>
          <a:noFill/>
        </p:spPr>
        <p:txBody>
          <a:bodyPr wrap="square" rtlCol="0" anchor="ctr" anchorCtr="0">
            <a:noAutofit/>
          </a:bodyPr>
          <a:lstStyle/>
          <a:p>
            <a:pPr algn="ctr"/>
            <a:r>
              <a:rPr lang="en-US" sz="933" b="0" i="0">
                <a:solidFill>
                  <a:schemeClr val="tx1">
                    <a:lumMod val="50000"/>
                    <a:lumOff val="50000"/>
                  </a:schemeClr>
                </a:solidFill>
              </a:rPr>
              <a:t>Confidential © 2019</a:t>
            </a:r>
            <a:endParaRPr lang="en-US" sz="1467" b="0" i="0">
              <a:solidFill>
                <a:schemeClr val="tx1">
                  <a:lumMod val="50000"/>
                  <a:lumOff val="50000"/>
                </a:schemeClr>
              </a:solidFill>
            </a:endParaRPr>
          </a:p>
        </p:txBody>
      </p:sp>
      <p:sp>
        <p:nvSpPr>
          <p:cNvPr id="19" name="TextBox 18">
            <a:extLst>
              <a:ext uri="{FF2B5EF4-FFF2-40B4-BE49-F238E27FC236}">
                <a16:creationId xmlns:a16="http://schemas.microsoft.com/office/drawing/2014/main" id="{84169A28-E288-4F58-AF76-2EA868E890F5}"/>
              </a:ext>
            </a:extLst>
          </p:cNvPr>
          <p:cNvSpPr txBox="1"/>
          <p:nvPr userDrawn="1"/>
        </p:nvSpPr>
        <p:spPr>
          <a:xfrm>
            <a:off x="11826240" y="6553200"/>
            <a:ext cx="365760" cy="182880"/>
          </a:xfrm>
          <a:prstGeom prst="rect">
            <a:avLst/>
          </a:prstGeom>
          <a:noFill/>
        </p:spPr>
        <p:txBody>
          <a:bodyPr wrap="none" rtlCol="0" anchor="ctr" anchorCtr="0">
            <a:noAutofit/>
          </a:bodyPr>
          <a:lstStyle/>
          <a:p>
            <a:pPr algn="ctr"/>
            <a:fld id="{CA08B390-002C-4362-B557-F8E5A154A06D}" type="slidenum">
              <a:rPr lang="en-US" sz="933" smtClean="0">
                <a:solidFill>
                  <a:schemeClr val="tx1">
                    <a:lumMod val="50000"/>
                    <a:lumOff val="50000"/>
                  </a:schemeClr>
                </a:solidFill>
              </a:rPr>
              <a:pPr algn="ctr"/>
              <a:t>‹#›</a:t>
            </a:fld>
            <a:endParaRPr lang="en-US" sz="933">
              <a:solidFill>
                <a:schemeClr val="tx1">
                  <a:lumMod val="50000"/>
                  <a:lumOff val="50000"/>
                </a:schemeClr>
              </a:solidFill>
            </a:endParaRPr>
          </a:p>
        </p:txBody>
      </p:sp>
    </p:spTree>
    <p:extLst>
      <p:ext uri="{BB962C8B-B14F-4D97-AF65-F5344CB8AC3E}">
        <p14:creationId xmlns:p14="http://schemas.microsoft.com/office/powerpoint/2010/main" val="1257529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ED655E-2677-4355-BC42-00612339C8D0}"/>
              </a:ext>
            </a:extLst>
          </p:cNvPr>
          <p:cNvGraphicFramePr>
            <a:graphicFrameLocks noChangeAspect="1"/>
          </p:cNvGraphicFramePr>
          <p:nvPr userDrawn="1">
            <p:custDataLst>
              <p:tags r:id="rId2"/>
            </p:custDataLst>
          </p:nvPr>
        </p:nvGraphicFramePr>
        <p:xfrm>
          <a:off x="2119" y="2122"/>
          <a:ext cx="2116" cy="2116"/>
        </p:xfrm>
        <a:graphic>
          <a:graphicData uri="http://schemas.openxmlformats.org/presentationml/2006/ole">
            <mc:AlternateContent xmlns:mc="http://schemas.openxmlformats.org/markup-compatibility/2006">
              <mc:Choice xmlns:v="urn:schemas-microsoft-com:vml" Requires="v">
                <p:oleObj spid="_x0000_s20493" name="think-cell Slide" r:id="rId5" imgW="216" imgH="216" progId="TCLayout.ActiveDocument.1">
                  <p:embed/>
                </p:oleObj>
              </mc:Choice>
              <mc:Fallback>
                <p:oleObj name="think-cell Slide" r:id="rId5" imgW="216" imgH="216" progId="TCLayout.ActiveDocument.1">
                  <p:embed/>
                  <p:pic>
                    <p:nvPicPr>
                      <p:cNvPr id="4" name="Object 3" hidden="1">
                        <a:extLst>
                          <a:ext uri="{FF2B5EF4-FFF2-40B4-BE49-F238E27FC236}">
                            <a16:creationId xmlns:a16="http://schemas.microsoft.com/office/drawing/2014/main" id="{07ED655E-2677-4355-BC42-00612339C8D0}"/>
                          </a:ext>
                        </a:extLst>
                      </p:cNvPr>
                      <p:cNvPicPr/>
                      <p:nvPr/>
                    </p:nvPicPr>
                    <p:blipFill>
                      <a:blip r:embed="rId6"/>
                      <a:stretch>
                        <a:fillRect/>
                      </a:stretch>
                    </p:blipFill>
                    <p:spPr>
                      <a:xfrm>
                        <a:off x="2119" y="2122"/>
                        <a:ext cx="2116" cy="2116"/>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D057554-F854-4417-91A6-E920AD801EE8}"/>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a:latin typeface="Arial Black" panose="020B0A04020102020204" pitchFamily="34" charset="0"/>
              <a:ea typeface="+mj-ea"/>
              <a:cs typeface="+mj-cs"/>
              <a:sym typeface="Arial Black" panose="020B0A04020102020204" pitchFamily="34" charset="0"/>
            </a:endParaRPr>
          </a:p>
        </p:txBody>
      </p:sp>
      <p:sp>
        <p:nvSpPr>
          <p:cNvPr id="2" name="Title 1"/>
          <p:cNvSpPr>
            <a:spLocks noGrp="1"/>
          </p:cNvSpPr>
          <p:nvPr>
            <p:ph type="title" hasCustomPrompt="1"/>
          </p:nvPr>
        </p:nvSpPr>
        <p:spPr>
          <a:xfrm>
            <a:off x="213360" y="27059"/>
            <a:ext cx="11765280" cy="1032573"/>
          </a:xfrm>
        </p:spPr>
        <p:txBody>
          <a:bodyPr lIns="0">
            <a:normAutofit/>
          </a:bodyPr>
          <a:lstStyle>
            <a:lvl1pPr>
              <a:defRPr sz="2800">
                <a:solidFill>
                  <a:schemeClr val="tx1"/>
                </a:solidFill>
              </a:defRPr>
            </a:lvl1pPr>
          </a:lstStyle>
          <a:p>
            <a:r>
              <a:rPr lang="en-US"/>
              <a:t>Click to enter header</a:t>
            </a:r>
          </a:p>
        </p:txBody>
      </p:sp>
      <p:sp>
        <p:nvSpPr>
          <p:cNvPr id="16" name="Text Placeholder 15"/>
          <p:cNvSpPr>
            <a:spLocks noGrp="1"/>
          </p:cNvSpPr>
          <p:nvPr>
            <p:ph type="body" sz="quarter" idx="11" hasCustomPrompt="1"/>
          </p:nvPr>
        </p:nvSpPr>
        <p:spPr>
          <a:xfrm>
            <a:off x="3" y="6485300"/>
            <a:ext cx="4774255" cy="243840"/>
          </a:xfrm>
          <a:prstGeom prst="rect">
            <a:avLst/>
          </a:prstGeom>
        </p:spPr>
        <p:txBody>
          <a:bodyPr anchor="ctr">
            <a:noAutofit/>
          </a:bodyPr>
          <a:lstStyle>
            <a:lvl1pPr marL="0" indent="0">
              <a:buFontTx/>
              <a:buNone/>
              <a:defRPr sz="933" i="1">
                <a:solidFill>
                  <a:schemeClr val="tx1">
                    <a:lumMod val="50000"/>
                    <a:lumOff val="50000"/>
                  </a:schemeClr>
                </a:solidFill>
              </a:defRPr>
            </a:lvl1pPr>
            <a:lvl2pPr marL="609539" indent="0">
              <a:buFontTx/>
              <a:buNone/>
              <a:defRPr/>
            </a:lvl2pPr>
            <a:lvl3pPr marL="1219078" indent="0">
              <a:buFontTx/>
              <a:buNone/>
              <a:defRPr/>
            </a:lvl3pPr>
            <a:lvl4pPr marL="1828618" indent="0">
              <a:buFontTx/>
              <a:buNone/>
              <a:defRPr/>
            </a:lvl4pPr>
            <a:lvl5pPr marL="2438158" indent="0">
              <a:buFontTx/>
              <a:buNone/>
              <a:defRPr/>
            </a:lvl5pPr>
          </a:lstStyle>
          <a:p>
            <a:pPr lvl="0"/>
            <a:r>
              <a:rPr lang="en-US"/>
              <a:t>Click to add SOURCE</a:t>
            </a:r>
          </a:p>
        </p:txBody>
      </p:sp>
      <p:sp>
        <p:nvSpPr>
          <p:cNvPr id="7" name="Content Placeholder 6">
            <a:extLst>
              <a:ext uri="{FF2B5EF4-FFF2-40B4-BE49-F238E27FC236}">
                <a16:creationId xmlns:a16="http://schemas.microsoft.com/office/drawing/2014/main" id="{AB3E874C-DCE7-4425-AAE7-0925962F8168}"/>
              </a:ext>
            </a:extLst>
          </p:cNvPr>
          <p:cNvSpPr>
            <a:spLocks noGrp="1"/>
          </p:cNvSpPr>
          <p:nvPr>
            <p:ph sz="quarter" idx="12"/>
          </p:nvPr>
        </p:nvSpPr>
        <p:spPr>
          <a:xfrm>
            <a:off x="213786" y="1154139"/>
            <a:ext cx="11764433" cy="670560"/>
          </a:xfrm>
          <a:prstGeom prst="rect">
            <a:avLst/>
          </a:prstGeom>
        </p:spPr>
        <p:txBody>
          <a:bodyPr lIns="0" tIns="0" anchor="t"/>
          <a:lstStyle>
            <a:lvl1pPr marL="0" indent="0">
              <a:spcBef>
                <a:spcPts val="0"/>
              </a:spcBef>
              <a:buNone/>
              <a:defRPr sz="2133" b="1">
                <a:solidFill>
                  <a:schemeClr val="accent1"/>
                </a:solidFill>
                <a:latin typeface="+mn-lt"/>
              </a:defRPr>
            </a:lvl1pPr>
            <a:lvl2pPr marL="609555" indent="0">
              <a:buNone/>
              <a:defRPr sz="2133"/>
            </a:lvl2pPr>
            <a:lvl3pPr marL="1219108" indent="0">
              <a:buNone/>
              <a:defRPr sz="2133"/>
            </a:lvl3pPr>
            <a:lvl4pPr marL="1828617" indent="0">
              <a:buNone/>
              <a:defRPr sz="2133"/>
            </a:lvl4pPr>
            <a:lvl5pPr marL="2438158" indent="0">
              <a:buNone/>
              <a:defRPr sz="2133"/>
            </a:lvl5pPr>
          </a:lstStyle>
          <a:p>
            <a:pPr lvl="0"/>
            <a:r>
              <a:rPr lang="en-US"/>
              <a:t>Edit Master text styles</a:t>
            </a:r>
          </a:p>
        </p:txBody>
      </p:sp>
    </p:spTree>
    <p:extLst>
      <p:ext uri="{BB962C8B-B14F-4D97-AF65-F5344CB8AC3E}">
        <p14:creationId xmlns:p14="http://schemas.microsoft.com/office/powerpoint/2010/main" val="4070398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p:bg>
      <p:bgPr>
        <a:gradFill flip="none" rotWithShape="1">
          <a:gsLst>
            <a:gs pos="50000">
              <a:schemeClr val="accent1"/>
            </a:gs>
            <a:gs pos="100000">
              <a:schemeClr val="accent1">
                <a:lumMod val="20000"/>
                <a:lumOff val="80000"/>
              </a:schemeClr>
            </a:gs>
          </a:gsLst>
          <a:lin ang="2700000" scaled="1"/>
          <a:tileRect/>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ED655E-2677-4355-BC42-00612339C8D0}"/>
              </a:ext>
            </a:extLst>
          </p:cNvPr>
          <p:cNvGraphicFramePr>
            <a:graphicFrameLocks noChangeAspect="1"/>
          </p:cNvGraphicFramePr>
          <p:nvPr userDrawn="1">
            <p:custDataLst>
              <p:tags r:id="rId2"/>
            </p:custDataLst>
          </p:nvPr>
        </p:nvGraphicFramePr>
        <p:xfrm>
          <a:off x="2121" y="2122"/>
          <a:ext cx="2116" cy="2116"/>
        </p:xfrm>
        <a:graphic>
          <a:graphicData uri="http://schemas.openxmlformats.org/presentationml/2006/ole">
            <mc:AlternateContent xmlns:mc="http://schemas.openxmlformats.org/markup-compatibility/2006">
              <mc:Choice xmlns:v="urn:schemas-microsoft-com:vml" Requires="v">
                <p:oleObj spid="_x0000_s21517" name="think-cell Slide" r:id="rId5" imgW="216" imgH="216" progId="TCLayout.ActiveDocument.1">
                  <p:embed/>
                </p:oleObj>
              </mc:Choice>
              <mc:Fallback>
                <p:oleObj name="think-cell Slide" r:id="rId5" imgW="216" imgH="216" progId="TCLayout.ActiveDocument.1">
                  <p:embed/>
                  <p:pic>
                    <p:nvPicPr>
                      <p:cNvPr id="4" name="Object 3" hidden="1">
                        <a:extLst>
                          <a:ext uri="{FF2B5EF4-FFF2-40B4-BE49-F238E27FC236}">
                            <a16:creationId xmlns:a16="http://schemas.microsoft.com/office/drawing/2014/main" id="{07ED655E-2677-4355-BC42-00612339C8D0}"/>
                          </a:ext>
                        </a:extLst>
                      </p:cNvPr>
                      <p:cNvPicPr/>
                      <p:nvPr/>
                    </p:nvPicPr>
                    <p:blipFill>
                      <a:blip r:embed="rId6"/>
                      <a:stretch>
                        <a:fillRect/>
                      </a:stretch>
                    </p:blipFill>
                    <p:spPr>
                      <a:xfrm>
                        <a:off x="2121" y="2122"/>
                        <a:ext cx="2116" cy="2116"/>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D057554-F854-4417-91A6-E920AD801EE8}"/>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a:latin typeface="Arial Black" panose="020B0A04020102020204" pitchFamily="34" charset="0"/>
              <a:ea typeface="+mj-ea"/>
              <a:cs typeface="+mj-cs"/>
              <a:sym typeface="Arial Black" panose="020B0A04020102020204" pitchFamily="34" charset="0"/>
            </a:endParaRPr>
          </a:p>
        </p:txBody>
      </p:sp>
      <p:sp>
        <p:nvSpPr>
          <p:cNvPr id="2" name="Title 1"/>
          <p:cNvSpPr>
            <a:spLocks noGrp="1"/>
          </p:cNvSpPr>
          <p:nvPr>
            <p:ph type="title" hasCustomPrompt="1"/>
          </p:nvPr>
        </p:nvSpPr>
        <p:spPr>
          <a:xfrm>
            <a:off x="213361" y="27060"/>
            <a:ext cx="11765280" cy="1032573"/>
          </a:xfrm>
        </p:spPr>
        <p:txBody>
          <a:bodyPr lIns="0">
            <a:normAutofit/>
          </a:bodyPr>
          <a:lstStyle>
            <a:lvl1pPr>
              <a:defRPr sz="2800">
                <a:solidFill>
                  <a:schemeClr val="bg1"/>
                </a:solidFill>
              </a:defRPr>
            </a:lvl1pPr>
          </a:lstStyle>
          <a:p>
            <a:r>
              <a:rPr lang="en-US"/>
              <a:t>Click to enter header</a:t>
            </a:r>
          </a:p>
        </p:txBody>
      </p:sp>
      <p:cxnSp>
        <p:nvCxnSpPr>
          <p:cNvPr id="5" name="Straight Connector 4">
            <a:extLst>
              <a:ext uri="{FF2B5EF4-FFF2-40B4-BE49-F238E27FC236}">
                <a16:creationId xmlns:a16="http://schemas.microsoft.com/office/drawing/2014/main" id="{9BA13A50-F002-44AF-BB01-1525E1C6C8E3}"/>
              </a:ext>
            </a:extLst>
          </p:cNvPr>
          <p:cNvCxnSpPr/>
          <p:nvPr userDrawn="1"/>
        </p:nvCxnSpPr>
        <p:spPr>
          <a:xfrm>
            <a:off x="213361" y="1059631"/>
            <a:ext cx="11765280"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498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A487E49-A51A-4DBB-95EB-565D1DD51B53}"/>
              </a:ext>
            </a:extLst>
          </p:cNvPr>
          <p:cNvSpPr>
            <a:spLocks/>
          </p:cNvSpPr>
          <p:nvPr userDrawn="1"/>
        </p:nvSpPr>
        <p:spPr bwMode="white">
          <a:xfrm>
            <a:off x="4570256" y="0"/>
            <a:ext cx="7621743" cy="6858000"/>
          </a:xfrm>
          <a:prstGeom prst="rect">
            <a:avLst/>
          </a:prstGeom>
          <a:solidFill>
            <a:srgbClr val="C1151B"/>
          </a:solidFill>
          <a:ln>
            <a:noFill/>
          </a:ln>
          <a:effectLst>
            <a:softEdge rad="0"/>
          </a:effectLst>
        </p:spPr>
        <p:txBody>
          <a:bodyPr anchor="ctr"/>
          <a:lstStyle/>
          <a:p>
            <a:pPr defTabSz="609585" fontAlgn="base">
              <a:lnSpc>
                <a:spcPct val="90000"/>
              </a:lnSpc>
              <a:spcBef>
                <a:spcPct val="0"/>
              </a:spcBef>
              <a:spcAft>
                <a:spcPct val="0"/>
              </a:spcAft>
              <a:buFont typeface="Arial" panose="020B0604020202020204" pitchFamily="34" charset="0"/>
              <a:buNone/>
            </a:pPr>
            <a:endParaRPr lang="en-US" sz="2667" b="1">
              <a:solidFill>
                <a:schemeClr val="bg1"/>
              </a:solidFill>
              <a:latin typeface="Arial" panose="020B0604020202020204" pitchFamily="34" charset="0"/>
              <a:ea typeface="+mj-ea"/>
              <a:cs typeface="Arial" panose="020B0604020202020204" pitchFamily="34" charset="0"/>
            </a:endParaRPr>
          </a:p>
        </p:txBody>
      </p:sp>
      <p:sp>
        <p:nvSpPr>
          <p:cNvPr id="32" name="Rectangle 31">
            <a:extLst>
              <a:ext uri="{FF2B5EF4-FFF2-40B4-BE49-F238E27FC236}">
                <a16:creationId xmlns:a16="http://schemas.microsoft.com/office/drawing/2014/main" id="{7740EDEE-EFF5-4CAF-A783-F1EF4AF1E28E}"/>
              </a:ext>
            </a:extLst>
          </p:cNvPr>
          <p:cNvSpPr/>
          <p:nvPr userDrawn="1"/>
        </p:nvSpPr>
        <p:spPr>
          <a:xfrm>
            <a:off x="9601200" y="6082187"/>
            <a:ext cx="2106907" cy="640080"/>
          </a:xfrm>
          <a:prstGeom prst="rect">
            <a:avLst/>
          </a:prstGeom>
          <a:solidFill>
            <a:schemeClr val="bg1"/>
          </a:solidFill>
          <a:effectLst>
            <a:outerShdw blurRad="63500" sx="102000" sy="102000" algn="ctr" rotWithShape="0">
              <a:prstClr val="black">
                <a:alpha val="40000"/>
              </a:prstClr>
            </a:outerShdw>
          </a:effectLst>
        </p:spPr>
        <p:txBody>
          <a:bodyPr wrap="square" rtlCol="0" anchor="ctr">
            <a:noAutofit/>
          </a:bodyPr>
          <a:lstStyle/>
          <a:p>
            <a:pPr marL="0" algn="ctr"/>
            <a:endParaRPr lang="en-US">
              <a:solidFill>
                <a:srgbClr val="FFFFFF"/>
              </a:solidFill>
            </a:endParaRPr>
          </a:p>
        </p:txBody>
      </p:sp>
      <p:pic>
        <p:nvPicPr>
          <p:cNvPr id="36" name="Picture 35">
            <a:extLst>
              <a:ext uri="{FF2B5EF4-FFF2-40B4-BE49-F238E27FC236}">
                <a16:creationId xmlns:a16="http://schemas.microsoft.com/office/drawing/2014/main" id="{7EAB5D86-C178-488A-8240-758885EA93C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466" t="32292" r="5903" b="33073"/>
          <a:stretch/>
        </p:blipFill>
        <p:spPr>
          <a:xfrm>
            <a:off x="9658529" y="6146779"/>
            <a:ext cx="2019121" cy="538162"/>
          </a:xfrm>
          <a:prstGeom prst="rect">
            <a:avLst/>
          </a:prstGeom>
        </p:spPr>
      </p:pic>
      <p:sp>
        <p:nvSpPr>
          <p:cNvPr id="29" name="Picture Placeholder 5">
            <a:extLst>
              <a:ext uri="{FF2B5EF4-FFF2-40B4-BE49-F238E27FC236}">
                <a16:creationId xmlns:a16="http://schemas.microsoft.com/office/drawing/2014/main" id="{3394348B-8F3D-42D9-A7A9-C68812979E2A}"/>
              </a:ext>
            </a:extLst>
          </p:cNvPr>
          <p:cNvSpPr>
            <a:spLocks noGrp="1"/>
          </p:cNvSpPr>
          <p:nvPr>
            <p:ph type="pic" sz="quarter" idx="10" hasCustomPrompt="1"/>
          </p:nvPr>
        </p:nvSpPr>
        <p:spPr>
          <a:xfrm>
            <a:off x="-1738" y="0"/>
            <a:ext cx="4571995" cy="6858000"/>
          </a:xfrm>
        </p:spPr>
        <p:txBody>
          <a:bodyPr/>
          <a:lstStyle>
            <a:lvl1pPr marL="285750" indent="0">
              <a:buNone/>
              <a:defRPr b="0">
                <a:solidFill>
                  <a:schemeClr val="tx1">
                    <a:lumMod val="75000"/>
                  </a:schemeClr>
                </a:solidFill>
              </a:defRPr>
            </a:lvl1pPr>
          </a:lstStyle>
          <a:p>
            <a:br>
              <a:rPr lang="en-US"/>
            </a:br>
            <a:r>
              <a:rPr lang="en-US"/>
              <a:t>Click icon to add picture </a:t>
            </a:r>
            <a:br>
              <a:rPr lang="en-US"/>
            </a:br>
            <a:r>
              <a:rPr lang="en-US"/>
              <a:t>This instructional text does not print </a:t>
            </a:r>
            <a:br>
              <a:rPr lang="en-US"/>
            </a:br>
            <a:r>
              <a:rPr lang="en-US"/>
              <a:t>and is not visible in show mode</a:t>
            </a:r>
          </a:p>
        </p:txBody>
      </p:sp>
      <p:cxnSp>
        <p:nvCxnSpPr>
          <p:cNvPr id="18" name="Straight Connector 17" hidden="1"/>
          <p:cNvCxnSpPr>
            <a:cxnSpLocks/>
          </p:cNvCxnSpPr>
          <p:nvPr userDrawn="1"/>
        </p:nvCxnSpPr>
        <p:spPr bwMode="auto">
          <a:xfrm>
            <a:off x="4617304" y="-45720"/>
            <a:ext cx="1588" cy="6949440"/>
          </a:xfrm>
          <a:prstGeom prst="line">
            <a:avLst/>
          </a:prstGeom>
          <a:solidFill>
            <a:schemeClr val="accent1"/>
          </a:solidFill>
          <a:ln w="152400" cap="flat" cmpd="sng" algn="ctr">
            <a:solidFill>
              <a:schemeClr val="bg1"/>
            </a:solidFill>
            <a:prstDash val="solid"/>
            <a:round/>
            <a:headEnd type="none" w="med" len="med"/>
            <a:tailEnd type="none" w="med" len="med"/>
          </a:ln>
          <a:effectLst>
            <a:outerShdw blurRad="63500" dir="5400000" sx="102000" sy="102000" algn="ctr" rotWithShape="0">
              <a:prstClr val="black">
                <a:alpha val="60000"/>
              </a:prstClr>
            </a:outerShdw>
          </a:effectLst>
        </p:spPr>
      </p:cxnSp>
      <p:sp>
        <p:nvSpPr>
          <p:cNvPr id="34" name="Title 1">
            <a:extLst>
              <a:ext uri="{FF2B5EF4-FFF2-40B4-BE49-F238E27FC236}">
                <a16:creationId xmlns:a16="http://schemas.microsoft.com/office/drawing/2014/main" id="{3189AB1A-705B-4ED3-90C1-56A77905AA8D}"/>
              </a:ext>
            </a:extLst>
          </p:cNvPr>
          <p:cNvSpPr>
            <a:spLocks noGrp="1"/>
          </p:cNvSpPr>
          <p:nvPr>
            <p:ph type="title" hasCustomPrompt="1"/>
          </p:nvPr>
        </p:nvSpPr>
        <p:spPr bwMode="black">
          <a:xfrm>
            <a:off x="4800839" y="1479056"/>
            <a:ext cx="6905386" cy="1118971"/>
          </a:xfrm>
        </p:spPr>
        <p:txBody>
          <a:bodyPr lIns="0" tIns="25718" rIns="0" bIns="25718" anchor="b">
            <a:noAutofit/>
          </a:bodyPr>
          <a:lstStyle>
            <a:lvl1pPr marL="0" marR="0" indent="0">
              <a:lnSpc>
                <a:spcPct val="90000"/>
              </a:lnSpc>
              <a:spcAft>
                <a:spcPts val="0"/>
              </a:spcAft>
              <a:defRPr sz="3200">
                <a:solidFill>
                  <a:schemeClr val="bg1"/>
                </a:solidFill>
                <a:effectLst/>
              </a:defRPr>
            </a:lvl1pPr>
          </a:lstStyle>
          <a:p>
            <a:r>
              <a:rPr lang="en-US"/>
              <a:t>PRESENTATION TITLE GOES HERE - TWO LINES recommended</a:t>
            </a:r>
          </a:p>
        </p:txBody>
      </p:sp>
    </p:spTree>
    <p:extLst>
      <p:ext uri="{BB962C8B-B14F-4D97-AF65-F5344CB8AC3E}">
        <p14:creationId xmlns:p14="http://schemas.microsoft.com/office/powerpoint/2010/main" val="925453687"/>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254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35AEF8D-F94B-40B0-8206-158C2ACF79B4}"/>
              </a:ext>
            </a:extLst>
          </p:cNvPr>
          <p:cNvSpPr/>
          <p:nvPr userDrawn="1">
            <p:custDataLst>
              <p:tags r:id="rId3"/>
            </p:custDataLst>
          </p:nvPr>
        </p:nvSpPr>
        <p:spPr bwMode="gray">
          <a:xfrm>
            <a:off x="2" y="1"/>
            <a:ext cx="158751" cy="158751"/>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07979" rtl="0" eaLnBrk="1" fontAlgn="base" latinLnBrk="0" hangingPunct="1">
              <a:lnSpc>
                <a:spcPct val="100000"/>
              </a:lnSpc>
              <a:spcBef>
                <a:spcPct val="0"/>
              </a:spcBef>
              <a:spcAft>
                <a:spcPct val="0"/>
              </a:spcAft>
              <a:buClrTx/>
              <a:buSzTx/>
              <a:buFontTx/>
              <a:buNone/>
              <a:tabLst/>
            </a:pPr>
            <a:endParaRPr kumimoji="0" lang="en-US" sz="2383" b="1" i="0" u="none" strike="noStrike" kern="0" cap="none" spc="0" normalizeH="0" baseline="0" noProof="0">
              <a:ln>
                <a:noFill/>
              </a:ln>
              <a:solidFill>
                <a:sysClr val="windowText" lastClr="000000"/>
              </a:solidFill>
              <a:effectLst/>
              <a:uLnTx/>
              <a:uFillTx/>
              <a:latin typeface="Arial" pitchFamily="34" charset="0"/>
              <a:ea typeface="+mj-ea"/>
              <a:cs typeface="+mj-cs"/>
              <a:sym typeface="Arial" panose="020B0604020202020204" pitchFamily="34" charset="0"/>
            </a:endParaRPr>
          </a:p>
        </p:txBody>
      </p:sp>
      <p:sp>
        <p:nvSpPr>
          <p:cNvPr id="9" name="Textplatzhalter 2"/>
          <p:cNvSpPr>
            <a:spLocks noGrp="1"/>
          </p:cNvSpPr>
          <p:nvPr>
            <p:ph type="body" idx="13"/>
          </p:nvPr>
        </p:nvSpPr>
        <p:spPr>
          <a:xfrm>
            <a:off x="624422" y="990601"/>
            <a:ext cx="10943167" cy="562987"/>
          </a:xfrm>
          <a:prstGeom prst="rect">
            <a:avLst/>
          </a:prstGeom>
          <a:noFill/>
        </p:spPr>
        <p:txBody>
          <a:bodyPr wrap="square" lIns="0" tIns="72000" rIns="0" bIns="36000">
            <a:noAutofit/>
          </a:bodyPr>
          <a:lstStyle>
            <a:lvl1pPr marL="0" indent="0">
              <a:buNone/>
              <a:defRPr lang="de-DE" sz="1787" b="1" dirty="0" smtClean="0">
                <a:solidFill>
                  <a:srgbClr val="C00000"/>
                </a:solidFill>
                <a:latin typeface="+mn-lt"/>
                <a:ea typeface="+mn-ea"/>
                <a:cs typeface="+mn-cs"/>
              </a:defRPr>
            </a:lvl1pPr>
            <a:lvl2pPr marL="453990" indent="0">
              <a:buNone/>
              <a:defRPr sz="1987" b="1"/>
            </a:lvl2pPr>
            <a:lvl3pPr marL="907979" indent="0">
              <a:buNone/>
              <a:defRPr sz="1787" b="1"/>
            </a:lvl3pPr>
            <a:lvl4pPr marL="1361969" indent="0">
              <a:buNone/>
              <a:defRPr sz="1589" b="1"/>
            </a:lvl4pPr>
            <a:lvl5pPr marL="1815957" indent="0">
              <a:buNone/>
              <a:defRPr sz="1589" b="1"/>
            </a:lvl5pPr>
            <a:lvl6pPr marL="2269946" indent="0">
              <a:buNone/>
              <a:defRPr sz="1589" b="1"/>
            </a:lvl6pPr>
            <a:lvl7pPr marL="2723935" indent="0">
              <a:buNone/>
              <a:defRPr sz="1589" b="1"/>
            </a:lvl7pPr>
            <a:lvl8pPr marL="3177925" indent="0">
              <a:buNone/>
              <a:defRPr sz="1589" b="1"/>
            </a:lvl8pPr>
            <a:lvl9pPr marL="3631913" indent="0">
              <a:buNone/>
              <a:defRPr sz="1589" b="1"/>
            </a:lvl9pPr>
          </a:lstStyle>
          <a:p>
            <a:pPr marL="174976" lvl="0" indent="-174976" algn="l" rtl="0" eaLnBrk="1" fontAlgn="base" hangingPunct="1">
              <a:spcBef>
                <a:spcPts val="795"/>
              </a:spcBef>
              <a:spcAft>
                <a:spcPct val="0"/>
              </a:spcAft>
              <a:buClr>
                <a:schemeClr val="tx1"/>
              </a:buClr>
              <a:buFontTx/>
              <a:buNone/>
            </a:pPr>
            <a:r>
              <a:rPr lang="en-US" noProof="0"/>
              <a:t>Edit Master text styles</a:t>
            </a:r>
          </a:p>
        </p:txBody>
      </p:sp>
      <p:sp>
        <p:nvSpPr>
          <p:cNvPr id="4" name="Titel 3"/>
          <p:cNvSpPr>
            <a:spLocks noGrp="1"/>
          </p:cNvSpPr>
          <p:nvPr>
            <p:ph type="title"/>
          </p:nvPr>
        </p:nvSpPr>
        <p:spPr/>
        <p:txBody>
          <a:bodyPr/>
          <a:lstStyle/>
          <a:p>
            <a:r>
              <a:rPr lang="en-US"/>
              <a:t>Click to edit Master title style</a:t>
            </a:r>
            <a:endParaRPr lang="de-DE"/>
          </a:p>
        </p:txBody>
      </p:sp>
      <p:sp>
        <p:nvSpPr>
          <p:cNvPr id="5" name="Inhaltsplatzhalter 2"/>
          <p:cNvSpPr>
            <a:spLocks noGrp="1"/>
          </p:cNvSpPr>
          <p:nvPr>
            <p:ph idx="1" hasCustomPrompt="1"/>
          </p:nvPr>
        </p:nvSpPr>
        <p:spPr>
          <a:xfrm>
            <a:off x="624422" y="1600201"/>
            <a:ext cx="10943167" cy="4787900"/>
          </a:xfrm>
          <a:prstGeom prst="rect">
            <a:avLst/>
          </a:prstGeom>
          <a:noFill/>
          <a:ln w="12700">
            <a:noFill/>
            <a:miter lim="800000"/>
            <a:headEnd/>
            <a:tailEnd/>
          </a:ln>
        </p:spPr>
        <p:txBody>
          <a:bodyPr vert="horz" wrap="square" lIns="0" tIns="36000" rIns="0" bIns="0" numCol="1" anchor="t" anchorCtr="0" compatLnSpc="1">
            <a:prstTxWarp prst="textNoShape">
              <a:avLst/>
            </a:prstTxWarp>
          </a:bodyPr>
          <a:lstStyle>
            <a:lvl1pPr marL="178736" indent="-178736" algn="l" rtl="0" eaLnBrk="1" fontAlgn="base" hangingPunct="1">
              <a:spcBef>
                <a:spcPts val="299"/>
              </a:spcBef>
              <a:spcAft>
                <a:spcPts val="299"/>
              </a:spcAft>
              <a:buClr>
                <a:schemeClr val="tx1"/>
              </a:buClr>
              <a:buFont typeface="Arial" pitchFamily="34" charset="0"/>
              <a:defRPr lang="de-DE" sz="1589" dirty="0" smtClean="0">
                <a:solidFill>
                  <a:schemeClr val="tx1"/>
                </a:solidFill>
                <a:latin typeface="+mn-lt"/>
                <a:ea typeface="+mn-ea"/>
                <a:cs typeface="+mn-cs"/>
              </a:defRPr>
            </a:lvl1pPr>
            <a:lvl2pPr marL="357472" indent="-178736" algn="l" rtl="0" eaLnBrk="1" fontAlgn="base" hangingPunct="1">
              <a:spcBef>
                <a:spcPts val="299"/>
              </a:spcBef>
              <a:spcAft>
                <a:spcPts val="299"/>
              </a:spcAft>
              <a:buClr>
                <a:schemeClr val="tx1"/>
              </a:buClr>
              <a:buFont typeface="Arial" pitchFamily="34" charset="0"/>
              <a:defRPr lang="de-DE" sz="1391" dirty="0" smtClean="0">
                <a:solidFill>
                  <a:schemeClr val="tx1"/>
                </a:solidFill>
                <a:latin typeface="+mn-lt"/>
                <a:ea typeface="+mn-ea"/>
                <a:cs typeface="+mn-cs"/>
              </a:defRPr>
            </a:lvl2pPr>
            <a:lvl3pPr marL="535960" indent="-142988" algn="l" rtl="0" eaLnBrk="1" fontAlgn="base" hangingPunct="1">
              <a:spcBef>
                <a:spcPts val="299"/>
              </a:spcBef>
              <a:spcAft>
                <a:spcPts val="299"/>
              </a:spcAft>
              <a:buClr>
                <a:schemeClr val="tx1"/>
              </a:buClr>
              <a:buFont typeface="Arial" pitchFamily="34" charset="0"/>
              <a:tabLst/>
              <a:defRPr lang="de-DE" sz="1192" dirty="0" smtClean="0">
                <a:solidFill>
                  <a:schemeClr val="tx1"/>
                </a:solidFill>
                <a:latin typeface="+mn-lt"/>
                <a:ea typeface="+mn-ea"/>
                <a:cs typeface="+mn-cs"/>
              </a:defRPr>
            </a:lvl3pPr>
            <a:lvl4pPr marL="679198" indent="-142988" algn="l" rtl="0" eaLnBrk="1" fontAlgn="base" hangingPunct="1">
              <a:spcBef>
                <a:spcPts val="299"/>
              </a:spcBef>
              <a:spcAft>
                <a:spcPts val="299"/>
              </a:spcAft>
              <a:buClr>
                <a:schemeClr val="tx1"/>
              </a:buClr>
              <a:buFont typeface="Arial" pitchFamily="34" charset="0"/>
              <a:defRPr lang="de-DE" sz="1093" dirty="0" smtClean="0">
                <a:solidFill>
                  <a:schemeClr val="tx1"/>
                </a:solidFill>
                <a:latin typeface="+mn-lt"/>
                <a:ea typeface="+mn-ea"/>
                <a:cs typeface="+mn-cs"/>
              </a:defRPr>
            </a:lvl4pPr>
            <a:lvl5pPr marL="822186" indent="-107243" algn="l" rtl="0" eaLnBrk="1" fontAlgn="base" hangingPunct="1">
              <a:spcBef>
                <a:spcPts val="299"/>
              </a:spcBef>
              <a:spcAft>
                <a:spcPts val="299"/>
              </a:spcAft>
              <a:buClr>
                <a:schemeClr val="tx1"/>
              </a:buClr>
              <a:buFont typeface="Arial" pitchFamily="34" charset="0"/>
              <a:defRPr lang="de-DE" sz="1043" dirty="0">
                <a:solidFill>
                  <a:schemeClr val="tx1"/>
                </a:solidFill>
                <a:latin typeface="+mn-lt"/>
                <a:ea typeface="+mn-ea"/>
                <a:cs typeface="+mn-cs"/>
              </a:defRPr>
            </a:lvl5pPr>
          </a:lstStyle>
          <a:p>
            <a:pPr lvl="0"/>
            <a:r>
              <a:rPr lang="en-US" noProof="0"/>
              <a:t>Bullet 1</a:t>
            </a:r>
          </a:p>
          <a:p>
            <a:pPr lvl="1"/>
            <a:r>
              <a:rPr lang="en-US" noProof="0"/>
              <a:t>Bullet 2</a:t>
            </a:r>
          </a:p>
          <a:p>
            <a:pPr lvl="2"/>
            <a:r>
              <a:rPr lang="en-US" noProof="0"/>
              <a:t>Bullet 3</a:t>
            </a:r>
          </a:p>
          <a:p>
            <a:pPr lvl="3"/>
            <a:r>
              <a:rPr lang="en-US" noProof="0"/>
              <a:t>Bullet 4</a:t>
            </a:r>
          </a:p>
          <a:p>
            <a:pPr lvl="4"/>
            <a:r>
              <a:rPr lang="en-US" noProof="0"/>
              <a:t>Bullet 5</a:t>
            </a:r>
          </a:p>
        </p:txBody>
      </p:sp>
    </p:spTree>
    <p:extLst>
      <p:ext uri="{BB962C8B-B14F-4D97-AF65-F5344CB8AC3E}">
        <p14:creationId xmlns:p14="http://schemas.microsoft.com/office/powerpoint/2010/main" val="3026485766"/>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B14E79F-15A8-4CC9-8724-917CEC98E252}"/>
              </a:ext>
            </a:extLst>
          </p:cNvPr>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3565" name="think-cell Slide" r:id="rId5" imgW="498" imgH="499" progId="TCLayout.ActiveDocument.1">
                  <p:embed/>
                </p:oleObj>
              </mc:Choice>
              <mc:Fallback>
                <p:oleObj name="think-cell Slide" r:id="rId5" imgW="498" imgH="499" progId="TCLayout.ActiveDocument.1">
                  <p:embed/>
                  <p:pic>
                    <p:nvPicPr>
                      <p:cNvPr id="3" name="Object 2" hidden="1">
                        <a:extLst>
                          <a:ext uri="{FF2B5EF4-FFF2-40B4-BE49-F238E27FC236}">
                            <a16:creationId xmlns:a16="http://schemas.microsoft.com/office/drawing/2014/main" id="{0B14E79F-15A8-4CC9-8724-917CEC98E252}"/>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9097F9C-DEA1-4562-A652-9101F14F31B7}"/>
              </a:ext>
            </a:extLst>
          </p:cNvPr>
          <p:cNvSpPr/>
          <p:nvPr userDrawn="1">
            <p:custDataLst>
              <p:tags r:id="rId3"/>
            </p:custDataLst>
          </p:nvPr>
        </p:nvSpPr>
        <p:spPr bwMode="gray">
          <a:xfrm>
            <a:off x="1" y="1"/>
            <a:ext cx="158751" cy="158751"/>
          </a:xfrm>
          <a:prstGeom prst="rect">
            <a:avLst/>
          </a:prstGeom>
          <a:solidFill>
            <a:schemeClr val="accent3"/>
          </a:solidFill>
          <a:ln w="19050" algn="ctr">
            <a:noFill/>
            <a:miter lim="800000"/>
            <a:headEnd/>
            <a:tailEnd/>
          </a:ln>
        </p:spPr>
        <p:txBody>
          <a:bodyPr vert="horz" wrap="none" lIns="0" tIns="0" rIns="0" bIns="0" numCol="1" spcCol="0" rtlCol="0" anchor="ctr" anchorCtr="0">
            <a:noAutofit/>
          </a:bodyPr>
          <a:lstStyle/>
          <a:p>
            <a:pPr marL="0" lvl="0" indent="0" algn="ctr" eaLnBrk="1">
              <a:lnSpc>
                <a:spcPct val="100000"/>
              </a:lnSpc>
              <a:spcBef>
                <a:spcPct val="0"/>
              </a:spcBef>
              <a:spcAft>
                <a:spcPct val="0"/>
              </a:spcAft>
              <a:buFont typeface="Wingdings 2" pitchFamily="18" charset="2"/>
              <a:buNone/>
            </a:pPr>
            <a:endParaRPr lang="en-US" sz="2000" b="0" i="0" baseline="0">
              <a:solidFill>
                <a:schemeClr val="bg1"/>
              </a:solidFill>
              <a:latin typeface="Arial Black" panose="020B0A04020102020204" pitchFamily="34" charset="0"/>
              <a:ea typeface="+mj-ea"/>
              <a:cs typeface="+mj-cs"/>
              <a:sym typeface="Arial Black" panose="020B0A04020102020204" pitchFamily="34" charset="0"/>
            </a:endParaRPr>
          </a:p>
        </p:txBody>
      </p:sp>
      <p:sp>
        <p:nvSpPr>
          <p:cNvPr id="4" name="Text Placeholder 8"/>
          <p:cNvSpPr>
            <a:spLocks noGrp="1"/>
          </p:cNvSpPr>
          <p:nvPr>
            <p:ph type="body" sz="quarter" idx="13" hasCustomPrompt="1"/>
          </p:nvPr>
        </p:nvSpPr>
        <p:spPr>
          <a:xfrm>
            <a:off x="469900" y="736690"/>
            <a:ext cx="11252200" cy="757255"/>
          </a:xfrm>
          <a:prstGeom prst="rect">
            <a:avLst/>
          </a:prstGeom>
        </p:spPr>
        <p:txBody>
          <a:bodyPr lIns="0" tIns="0" rIns="0" bIns="0">
            <a:noAutofit/>
          </a:bodyPr>
          <a:lstStyle>
            <a:lvl1pPr marL="0" indent="0">
              <a:buNone/>
              <a:defRPr sz="14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3"/>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720540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2F56-4562-4271-A111-AF7AF3EC9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80F295-DC22-43A1-BCEC-7A30434F40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5811-5DE6-45F9-A789-DF0A1A642944}"/>
              </a:ext>
            </a:extLst>
          </p:cNvPr>
          <p:cNvSpPr>
            <a:spLocks noGrp="1"/>
          </p:cNvSpPr>
          <p:nvPr>
            <p:ph type="dt" sz="half" idx="10"/>
          </p:nvPr>
        </p:nvSpPr>
        <p:spPr/>
        <p:txBody>
          <a:bodyPr/>
          <a:lstStyle/>
          <a:p>
            <a:fld id="{B067046D-198E-4F37-BBFC-3EA8E82B3D41}" type="datetimeFigureOut">
              <a:rPr lang="en-US" smtClean="0"/>
              <a:t>11/2/2021</a:t>
            </a:fld>
            <a:endParaRPr lang="en-US"/>
          </a:p>
        </p:txBody>
      </p:sp>
      <p:sp>
        <p:nvSpPr>
          <p:cNvPr id="5" name="Footer Placeholder 4">
            <a:extLst>
              <a:ext uri="{FF2B5EF4-FFF2-40B4-BE49-F238E27FC236}">
                <a16:creationId xmlns:a16="http://schemas.microsoft.com/office/drawing/2014/main" id="{4663B374-A77D-4978-9345-58B624E6B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83469-477F-4B88-A19D-046BF26567F9}"/>
              </a:ext>
            </a:extLst>
          </p:cNvPr>
          <p:cNvSpPr>
            <a:spLocks noGrp="1"/>
          </p:cNvSpPr>
          <p:nvPr>
            <p:ph type="sldNum" sz="quarter" idx="12"/>
          </p:nvPr>
        </p:nvSpPr>
        <p:spPr/>
        <p:txBody>
          <a:bodyPr/>
          <a:lstStyle/>
          <a:p>
            <a:fld id="{94FB501F-88BB-4B30-A21F-F91D548BE456}" type="slidenum">
              <a:rPr lang="en-US" smtClean="0"/>
              <a:t>‹#›</a:t>
            </a:fld>
            <a:endParaRPr lang="en-US"/>
          </a:p>
        </p:txBody>
      </p:sp>
    </p:spTree>
    <p:extLst>
      <p:ext uri="{BB962C8B-B14F-4D97-AF65-F5344CB8AC3E}">
        <p14:creationId xmlns:p14="http://schemas.microsoft.com/office/powerpoint/2010/main" val="1641134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CCB6-D571-4600-957E-0BFDF2A15B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6242132"/>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tro 1">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777246"/>
            <a:ext cx="9918700" cy="2732723"/>
          </a:xfrm>
          <a:solidFill>
            <a:schemeClr val="accent3"/>
          </a:solidFill>
          <a:ln>
            <a:noFill/>
          </a:ln>
        </p:spPr>
        <p:txBody>
          <a:bodyPr lIns="457200" tIns="457200" rIns="457200" bIns="457200" anchor="b"/>
          <a:lstStyle>
            <a:lvl1pPr algn="l">
              <a:defRPr sz="4400">
                <a:solidFill>
                  <a:schemeClr val="bg1"/>
                </a:solidFill>
              </a:defRPr>
            </a:lvl1pPr>
          </a:lstStyle>
          <a:p>
            <a:r>
              <a:rPr lang="en-US"/>
              <a:t>CLICK TO EDIT </a:t>
            </a:r>
            <a:br>
              <a:rPr lang="en-US"/>
            </a:br>
            <a:r>
              <a:rPr lang="en-US"/>
              <a:t>MASTER TITLE STYLE</a:t>
            </a:r>
          </a:p>
        </p:txBody>
      </p:sp>
      <p:sp>
        <p:nvSpPr>
          <p:cNvPr id="8" name="Subtitle 2"/>
          <p:cNvSpPr>
            <a:spLocks noGrp="1"/>
          </p:cNvSpPr>
          <p:nvPr>
            <p:ph type="subTitle" idx="1"/>
          </p:nvPr>
        </p:nvSpPr>
        <p:spPr>
          <a:xfrm>
            <a:off x="1143000" y="3602038"/>
            <a:ext cx="9918700" cy="2128202"/>
          </a:xfrm>
          <a:ln>
            <a:noFill/>
          </a:ln>
        </p:spPr>
        <p:txBody>
          <a:bodyPr lIns="457200" tIns="274320" rIns="274320" bIns="274320"/>
          <a:lstStyle>
            <a:lvl1pPr marL="0" indent="0" algn="l">
              <a:buNone/>
              <a:defRPr sz="2400"/>
            </a:lvl1pPr>
            <a:lvl2pPr marL="457208" indent="0" algn="ctr">
              <a:buNone/>
              <a:defRPr sz="2000"/>
            </a:lvl2pPr>
            <a:lvl3pPr marL="914415" indent="0" algn="ctr">
              <a:buNone/>
              <a:defRPr sz="1800"/>
            </a:lvl3pPr>
            <a:lvl4pPr marL="1371623" indent="0" algn="ctr">
              <a:buNone/>
              <a:defRPr sz="1600"/>
            </a:lvl4pPr>
            <a:lvl5pPr marL="1828830" indent="0" algn="ctr">
              <a:buNone/>
              <a:defRPr sz="1600"/>
            </a:lvl5pPr>
            <a:lvl6pPr marL="2286038" indent="0" algn="ctr">
              <a:buNone/>
              <a:defRPr sz="1600"/>
            </a:lvl6pPr>
            <a:lvl7pPr marL="2743246" indent="0" algn="ctr">
              <a:buNone/>
              <a:defRPr sz="1600"/>
            </a:lvl7pPr>
            <a:lvl8pPr marL="3200453" indent="0" algn="ctr">
              <a:buNone/>
              <a:defRPr sz="1600"/>
            </a:lvl8pPr>
            <a:lvl9pPr marL="3657661" indent="0" algn="ctr">
              <a:buNone/>
              <a:defRPr sz="1600"/>
            </a:lvl9pPr>
          </a:lstStyle>
          <a:p>
            <a:r>
              <a:rPr lang="en-US"/>
              <a:t>Click to edit Master subtitle style</a:t>
            </a:r>
          </a:p>
        </p:txBody>
      </p:sp>
      <p:sp>
        <p:nvSpPr>
          <p:cNvPr id="9" name="Slide Number Placeholder 5"/>
          <p:cNvSpPr>
            <a:spLocks noGrp="1"/>
          </p:cNvSpPr>
          <p:nvPr>
            <p:ph type="sldNum" sz="quarter" idx="4"/>
          </p:nvPr>
        </p:nvSpPr>
        <p:spPr>
          <a:xfrm>
            <a:off x="628650" y="6299891"/>
            <a:ext cx="742950" cy="39047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PAGE </a:t>
            </a:r>
            <a:fld id="{4D781232-C8D1-EA4A-9647-83D201D07B5A}" type="slidenum">
              <a:rPr lang="en-US" smtClean="0"/>
              <a:pPr/>
              <a:t>‹#›</a:t>
            </a:fld>
            <a:endParaRPr lang="en-US"/>
          </a:p>
        </p:txBody>
      </p:sp>
    </p:spTree>
    <p:extLst>
      <p:ext uri="{BB962C8B-B14F-4D97-AF65-F5344CB8AC3E}">
        <p14:creationId xmlns:p14="http://schemas.microsoft.com/office/powerpoint/2010/main" val="2656362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 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143000" y="777241"/>
            <a:ext cx="9906000" cy="3785236"/>
          </a:xfrm>
        </p:spPr>
        <p:txBody>
          <a:bodyPr lIns="457200" bIns="457200" anchor="b"/>
          <a:lstStyle>
            <a:lvl1pPr>
              <a:defRPr sz="4400">
                <a:solidFill>
                  <a:schemeClr val="accent3"/>
                </a:solidFill>
              </a:defRPr>
            </a:lvl1pPr>
          </a:lstStyle>
          <a:p>
            <a:r>
              <a:rPr lang="en-US"/>
              <a:t>CLICK TO EDIT </a:t>
            </a:r>
            <a:br>
              <a:rPr lang="en-US"/>
            </a:br>
            <a:r>
              <a:rPr lang="en-US"/>
              <a:t>MASTER TITLE STYLE</a:t>
            </a:r>
          </a:p>
        </p:txBody>
      </p:sp>
      <p:sp>
        <p:nvSpPr>
          <p:cNvPr id="8" name="Text Placeholder 2"/>
          <p:cNvSpPr>
            <a:spLocks noGrp="1"/>
          </p:cNvSpPr>
          <p:nvPr>
            <p:ph type="body" idx="1"/>
          </p:nvPr>
        </p:nvSpPr>
        <p:spPr>
          <a:xfrm>
            <a:off x="1143000" y="4589470"/>
            <a:ext cx="9906000" cy="1156015"/>
          </a:xfrm>
        </p:spPr>
        <p:txBody>
          <a:bodyPr lIns="457200"/>
          <a:lstStyle>
            <a:lvl1pPr marL="0" indent="0">
              <a:buNone/>
              <a:defRPr sz="2400">
                <a:solidFill>
                  <a:schemeClr val="tx1"/>
                </a:solidFill>
              </a:defRPr>
            </a:lvl1pPr>
            <a:lvl2pPr marL="457208" indent="0">
              <a:buNone/>
              <a:defRPr sz="2000">
                <a:solidFill>
                  <a:schemeClr val="tx1">
                    <a:tint val="75000"/>
                  </a:schemeClr>
                </a:solidFill>
              </a:defRPr>
            </a:lvl2pPr>
            <a:lvl3pPr marL="914415" indent="0">
              <a:buNone/>
              <a:defRPr sz="1800">
                <a:solidFill>
                  <a:schemeClr val="tx1">
                    <a:tint val="75000"/>
                  </a:schemeClr>
                </a:solidFill>
              </a:defRPr>
            </a:lvl3pPr>
            <a:lvl4pPr marL="1371623" indent="0">
              <a:buNone/>
              <a:defRPr sz="1600">
                <a:solidFill>
                  <a:schemeClr val="tx1">
                    <a:tint val="75000"/>
                  </a:schemeClr>
                </a:solidFill>
              </a:defRPr>
            </a:lvl4pPr>
            <a:lvl5pPr marL="1828830" indent="0">
              <a:buNone/>
              <a:defRPr sz="1600">
                <a:solidFill>
                  <a:schemeClr val="tx1">
                    <a:tint val="75000"/>
                  </a:schemeClr>
                </a:solidFill>
              </a:defRPr>
            </a:lvl5pPr>
            <a:lvl6pPr marL="2286038" indent="0">
              <a:buNone/>
              <a:defRPr sz="1600">
                <a:solidFill>
                  <a:schemeClr val="tx1">
                    <a:tint val="75000"/>
                  </a:schemeClr>
                </a:solidFill>
              </a:defRPr>
            </a:lvl6pPr>
            <a:lvl7pPr marL="2743246" indent="0">
              <a:buNone/>
              <a:defRPr sz="1600">
                <a:solidFill>
                  <a:schemeClr val="tx1">
                    <a:tint val="75000"/>
                  </a:schemeClr>
                </a:solidFill>
              </a:defRPr>
            </a:lvl7pPr>
            <a:lvl8pPr marL="3200453" indent="0">
              <a:buNone/>
              <a:defRPr sz="1600">
                <a:solidFill>
                  <a:schemeClr val="tx1">
                    <a:tint val="75000"/>
                  </a:schemeClr>
                </a:solidFill>
              </a:defRPr>
            </a:lvl8pPr>
            <a:lvl9pPr marL="3657661" indent="0">
              <a:buNone/>
              <a:defRPr sz="1600">
                <a:solidFill>
                  <a:schemeClr val="tx1">
                    <a:tint val="75000"/>
                  </a:schemeClr>
                </a:solidFill>
              </a:defRPr>
            </a:lvl9pPr>
          </a:lstStyle>
          <a:p>
            <a:pPr lvl="0"/>
            <a:r>
              <a:rPr lang="en-US"/>
              <a:t>Edit Master text styles</a:t>
            </a:r>
          </a:p>
        </p:txBody>
      </p:sp>
      <p:sp>
        <p:nvSpPr>
          <p:cNvPr id="9" name="Slide Number Placeholder 5"/>
          <p:cNvSpPr>
            <a:spLocks noGrp="1"/>
          </p:cNvSpPr>
          <p:nvPr>
            <p:ph type="sldNum" sz="quarter" idx="12"/>
          </p:nvPr>
        </p:nvSpPr>
        <p:spPr>
          <a:xfrm>
            <a:off x="628650" y="6299891"/>
            <a:ext cx="1073150" cy="390475"/>
          </a:xfrm>
        </p:spPr>
        <p:txBody>
          <a:bodyPr/>
          <a:lstStyle/>
          <a:p>
            <a:r>
              <a:rPr lang="en-US"/>
              <a:t>PAGE </a:t>
            </a:r>
            <a:fld id="{4D781232-C8D1-EA4A-9647-83D201D07B5A}" type="slidenum">
              <a:rPr lang="en-US" smtClean="0"/>
              <a:pPr/>
              <a:t>‹#›</a:t>
            </a:fld>
            <a:endParaRPr lang="en-US"/>
          </a:p>
        </p:txBody>
      </p:sp>
    </p:spTree>
    <p:extLst>
      <p:ext uri="{BB962C8B-B14F-4D97-AF65-F5344CB8AC3E}">
        <p14:creationId xmlns:p14="http://schemas.microsoft.com/office/powerpoint/2010/main" val="1029089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28653" y="349887"/>
            <a:ext cx="10191747" cy="427374"/>
          </a:xfrm>
        </p:spPr>
        <p:txBody>
          <a:bodyPr/>
          <a:lstStyle/>
          <a:p>
            <a:r>
              <a:rPr lang="en-US"/>
              <a:t>Click to edit Master title style</a:t>
            </a:r>
          </a:p>
        </p:txBody>
      </p:sp>
      <p:sp>
        <p:nvSpPr>
          <p:cNvPr id="8" name="Content Placeholder 2"/>
          <p:cNvSpPr>
            <a:spLocks noGrp="1"/>
          </p:cNvSpPr>
          <p:nvPr>
            <p:ph idx="1"/>
          </p:nvPr>
        </p:nvSpPr>
        <p:spPr>
          <a:xfrm>
            <a:off x="628649" y="1188721"/>
            <a:ext cx="11115465" cy="4553052"/>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12"/>
          </p:nvPr>
        </p:nvSpPr>
        <p:spPr>
          <a:xfrm>
            <a:off x="628649" y="6299891"/>
            <a:ext cx="1047109" cy="390475"/>
          </a:xfrm>
        </p:spPr>
        <p:txBody>
          <a:bodyPr/>
          <a:lstStyle/>
          <a:p>
            <a:r>
              <a:rPr lang="en-US"/>
              <a:t>PAGE </a:t>
            </a:r>
            <a:fld id="{4D781232-C8D1-EA4A-9647-83D201D07B5A}" type="slidenum">
              <a:rPr lang="en-US" smtClean="0"/>
              <a:pPr/>
              <a:t>‹#›</a:t>
            </a:fld>
            <a:endParaRPr lang="en-US"/>
          </a:p>
        </p:txBody>
      </p:sp>
    </p:spTree>
    <p:extLst>
      <p:ext uri="{BB962C8B-B14F-4D97-AF65-F5344CB8AC3E}">
        <p14:creationId xmlns:p14="http://schemas.microsoft.com/office/powerpoint/2010/main" val="30971139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28653" y="349887"/>
            <a:ext cx="10140947" cy="427374"/>
          </a:xfrm>
        </p:spPr>
        <p:txBody>
          <a:bodyPr/>
          <a:lstStyle/>
          <a:p>
            <a:r>
              <a:rPr lang="en-US"/>
              <a:t>Click to edit Master title style</a:t>
            </a:r>
          </a:p>
        </p:txBody>
      </p:sp>
      <p:sp>
        <p:nvSpPr>
          <p:cNvPr id="9" name="Content Placeholder 2"/>
          <p:cNvSpPr>
            <a:spLocks noGrp="1"/>
          </p:cNvSpPr>
          <p:nvPr>
            <p:ph sz="half" idx="1"/>
          </p:nvPr>
        </p:nvSpPr>
        <p:spPr>
          <a:xfrm>
            <a:off x="628651" y="1325881"/>
            <a:ext cx="5029200" cy="4434840"/>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102350" y="1325881"/>
            <a:ext cx="5029200" cy="4434840"/>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6"/>
          <p:cNvSpPr>
            <a:spLocks noGrp="1"/>
          </p:cNvSpPr>
          <p:nvPr>
            <p:ph type="sldNum" sz="quarter" idx="12"/>
          </p:nvPr>
        </p:nvSpPr>
        <p:spPr>
          <a:xfrm>
            <a:off x="628650" y="6299891"/>
            <a:ext cx="742950" cy="390475"/>
          </a:xfrm>
        </p:spPr>
        <p:txBody>
          <a:bodyPr/>
          <a:lstStyle/>
          <a:p>
            <a:r>
              <a:rPr lang="en-US"/>
              <a:t>PAGE </a:t>
            </a:r>
            <a:fld id="{4D781232-C8D1-EA4A-9647-83D201D07B5A}" type="slidenum">
              <a:rPr lang="en-US" smtClean="0"/>
              <a:pPr/>
              <a:t>‹#›</a:t>
            </a:fld>
            <a:endParaRPr lang="en-US"/>
          </a:p>
        </p:txBody>
      </p:sp>
    </p:spTree>
    <p:extLst>
      <p:ext uri="{BB962C8B-B14F-4D97-AF65-F5344CB8AC3E}">
        <p14:creationId xmlns:p14="http://schemas.microsoft.com/office/powerpoint/2010/main" val="30925952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29841" y="365127"/>
            <a:ext cx="10152459" cy="412114"/>
          </a:xfrm>
        </p:spPr>
        <p:txBody>
          <a:bodyPr/>
          <a:lstStyle/>
          <a:p>
            <a:r>
              <a:rPr lang="en-US"/>
              <a:t>Click to edit Master title style</a:t>
            </a:r>
          </a:p>
        </p:txBody>
      </p:sp>
      <p:sp>
        <p:nvSpPr>
          <p:cNvPr id="11" name="Text Placeholder 2"/>
          <p:cNvSpPr>
            <a:spLocks noGrp="1"/>
          </p:cNvSpPr>
          <p:nvPr>
            <p:ph type="body" idx="1"/>
          </p:nvPr>
        </p:nvSpPr>
        <p:spPr>
          <a:xfrm>
            <a:off x="629842" y="1284923"/>
            <a:ext cx="5029200" cy="823912"/>
          </a:xfrm>
        </p:spPr>
        <p:txBody>
          <a:bodyPr anchor="b"/>
          <a:lstStyle>
            <a:lvl1pPr marL="0" indent="0">
              <a:buNone/>
              <a:defRPr sz="2400" b="1"/>
            </a:lvl1pPr>
            <a:lvl2pPr marL="457208" indent="0">
              <a:buNone/>
              <a:defRPr sz="2000" b="1"/>
            </a:lvl2pPr>
            <a:lvl3pPr marL="914415" indent="0">
              <a:buNone/>
              <a:defRPr sz="1800" b="1"/>
            </a:lvl3pPr>
            <a:lvl4pPr marL="1371623" indent="0">
              <a:buNone/>
              <a:defRPr sz="1600" b="1"/>
            </a:lvl4pPr>
            <a:lvl5pPr marL="1828830" indent="0">
              <a:buNone/>
              <a:defRPr sz="1600" b="1"/>
            </a:lvl5pPr>
            <a:lvl6pPr marL="2286038" indent="0">
              <a:buNone/>
              <a:defRPr sz="1600" b="1"/>
            </a:lvl6pPr>
            <a:lvl7pPr marL="2743246" indent="0">
              <a:buNone/>
              <a:defRPr sz="1600" b="1"/>
            </a:lvl7pPr>
            <a:lvl8pPr marL="3200453" indent="0">
              <a:buNone/>
              <a:defRPr sz="1600" b="1"/>
            </a:lvl8pPr>
            <a:lvl9pPr marL="3657661" indent="0">
              <a:buNone/>
              <a:defRPr sz="1600" b="1"/>
            </a:lvl9pPr>
          </a:lstStyle>
          <a:p>
            <a:pPr lvl="0"/>
            <a:r>
              <a:rPr lang="en-US"/>
              <a:t>Edit Master text styles</a:t>
            </a:r>
          </a:p>
        </p:txBody>
      </p:sp>
      <p:sp>
        <p:nvSpPr>
          <p:cNvPr id="12" name="Content Placeholder 3"/>
          <p:cNvSpPr>
            <a:spLocks noGrp="1"/>
          </p:cNvSpPr>
          <p:nvPr>
            <p:ph sz="half" idx="2"/>
          </p:nvPr>
        </p:nvSpPr>
        <p:spPr>
          <a:xfrm>
            <a:off x="629842" y="2108835"/>
            <a:ext cx="5029200" cy="36845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038849" y="1284923"/>
            <a:ext cx="5029200" cy="823912"/>
          </a:xfrm>
        </p:spPr>
        <p:txBody>
          <a:bodyPr anchor="b"/>
          <a:lstStyle>
            <a:lvl1pPr marL="0" indent="0">
              <a:buNone/>
              <a:defRPr sz="2400" b="1"/>
            </a:lvl1pPr>
            <a:lvl2pPr marL="457208" indent="0">
              <a:buNone/>
              <a:defRPr sz="2000" b="1"/>
            </a:lvl2pPr>
            <a:lvl3pPr marL="914415" indent="0">
              <a:buNone/>
              <a:defRPr sz="1800" b="1"/>
            </a:lvl3pPr>
            <a:lvl4pPr marL="1371623" indent="0">
              <a:buNone/>
              <a:defRPr sz="1600" b="1"/>
            </a:lvl4pPr>
            <a:lvl5pPr marL="1828830" indent="0">
              <a:buNone/>
              <a:defRPr sz="1600" b="1"/>
            </a:lvl5pPr>
            <a:lvl6pPr marL="2286038" indent="0">
              <a:buNone/>
              <a:defRPr sz="1600" b="1"/>
            </a:lvl6pPr>
            <a:lvl7pPr marL="2743246" indent="0">
              <a:buNone/>
              <a:defRPr sz="1600" b="1"/>
            </a:lvl7pPr>
            <a:lvl8pPr marL="3200453" indent="0">
              <a:buNone/>
              <a:defRPr sz="1600" b="1"/>
            </a:lvl8pPr>
            <a:lvl9pPr marL="3657661" indent="0">
              <a:buNone/>
              <a:defRPr sz="1600" b="1"/>
            </a:lvl9pPr>
          </a:lstStyle>
          <a:p>
            <a:pPr lvl="0"/>
            <a:r>
              <a:rPr lang="en-US"/>
              <a:t>Edit Master text styles</a:t>
            </a:r>
          </a:p>
        </p:txBody>
      </p:sp>
      <p:sp>
        <p:nvSpPr>
          <p:cNvPr id="14" name="Content Placeholder 5"/>
          <p:cNvSpPr>
            <a:spLocks noGrp="1"/>
          </p:cNvSpPr>
          <p:nvPr>
            <p:ph sz="quarter" idx="4"/>
          </p:nvPr>
        </p:nvSpPr>
        <p:spPr>
          <a:xfrm>
            <a:off x="6038849" y="2108835"/>
            <a:ext cx="5029200" cy="368458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8"/>
          <p:cNvSpPr>
            <a:spLocks noGrp="1"/>
          </p:cNvSpPr>
          <p:nvPr>
            <p:ph type="sldNum" sz="quarter" idx="12"/>
          </p:nvPr>
        </p:nvSpPr>
        <p:spPr>
          <a:xfrm>
            <a:off x="628650" y="6299891"/>
            <a:ext cx="742950" cy="390475"/>
          </a:xfrm>
        </p:spPr>
        <p:txBody>
          <a:bodyPr/>
          <a:lstStyle/>
          <a:p>
            <a:r>
              <a:rPr lang="en-US"/>
              <a:t>PAGE </a:t>
            </a:r>
            <a:fld id="{4D781232-C8D1-EA4A-9647-83D201D07B5A}" type="slidenum">
              <a:rPr lang="en-US" smtClean="0"/>
              <a:pPr/>
              <a:t>‹#›</a:t>
            </a:fld>
            <a:endParaRPr lang="en-US"/>
          </a:p>
        </p:txBody>
      </p:sp>
    </p:spTree>
    <p:extLst>
      <p:ext uri="{BB962C8B-B14F-4D97-AF65-F5344CB8AC3E}">
        <p14:creationId xmlns:p14="http://schemas.microsoft.com/office/powerpoint/2010/main" val="17595485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ri Diagram">
    <p:spTree>
      <p:nvGrpSpPr>
        <p:cNvPr id="1" name=""/>
        <p:cNvGrpSpPr/>
        <p:nvPr/>
      </p:nvGrpSpPr>
      <p:grpSpPr>
        <a:xfrm>
          <a:off x="0" y="0"/>
          <a:ext cx="0" cy="0"/>
          <a:chOff x="0" y="0"/>
          <a:chExt cx="0" cy="0"/>
        </a:xfrm>
      </p:grpSpPr>
      <p:sp>
        <p:nvSpPr>
          <p:cNvPr id="17" name="Arc 16"/>
          <p:cNvSpPr/>
          <p:nvPr userDrawn="1"/>
        </p:nvSpPr>
        <p:spPr>
          <a:xfrm rot="18921893">
            <a:off x="2852044" y="1329535"/>
            <a:ext cx="2573621" cy="2573621"/>
          </a:xfrm>
          <a:prstGeom prst="arc">
            <a:avLst>
              <a:gd name="adj1" fmla="val 16142710"/>
              <a:gd name="adj2" fmla="val 53875"/>
            </a:avLst>
          </a:prstGeom>
          <a:ln w="304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8" name="Text Placeholder 43"/>
          <p:cNvSpPr>
            <a:spLocks noGrp="1"/>
          </p:cNvSpPr>
          <p:nvPr>
            <p:ph type="body" sz="quarter" idx="25"/>
          </p:nvPr>
        </p:nvSpPr>
        <p:spPr>
          <a:xfrm>
            <a:off x="3139266" y="1326571"/>
            <a:ext cx="1998663" cy="1431599"/>
          </a:xfrm>
        </p:spPr>
        <p:txBody>
          <a:bodyPr>
            <a:prstTxWarp prst="textArchUp">
              <a:avLst>
                <a:gd name="adj" fmla="val 10159089"/>
              </a:avLst>
            </a:prstTxWarp>
            <a:noAutofit/>
          </a:bodyPr>
          <a:lstStyle>
            <a:lvl1pPr marL="0" indent="0" algn="ctr">
              <a:buNone/>
              <a:defRPr sz="1400" b="1">
                <a:solidFill>
                  <a:schemeClr val="bg1"/>
                </a:solidFill>
              </a:defRPr>
            </a:lvl1pPr>
            <a:lvl2pPr marL="457208" indent="0">
              <a:buNone/>
              <a:defRPr sz="1400"/>
            </a:lvl2pPr>
            <a:lvl3pPr marL="914415" indent="0">
              <a:buNone/>
              <a:defRPr sz="1400"/>
            </a:lvl3pPr>
            <a:lvl4pPr marL="1371623" indent="0">
              <a:buNone/>
              <a:defRPr sz="1400"/>
            </a:lvl4pPr>
            <a:lvl5pPr marL="1828830" indent="0">
              <a:buNone/>
              <a:defRPr sz="1400"/>
            </a:lvl5pPr>
          </a:lstStyle>
          <a:p>
            <a:pPr lvl="0"/>
            <a:r>
              <a:rPr lang="en-US"/>
              <a:t>Edit Master text styles</a:t>
            </a:r>
          </a:p>
        </p:txBody>
      </p:sp>
      <p:sp>
        <p:nvSpPr>
          <p:cNvPr id="19" name="Title 1"/>
          <p:cNvSpPr>
            <a:spLocks noGrp="1"/>
          </p:cNvSpPr>
          <p:nvPr>
            <p:ph type="title"/>
          </p:nvPr>
        </p:nvSpPr>
        <p:spPr>
          <a:xfrm>
            <a:off x="629841" y="365127"/>
            <a:ext cx="7233999" cy="412114"/>
          </a:xfrm>
        </p:spPr>
        <p:txBody>
          <a:bodyPr/>
          <a:lstStyle/>
          <a:p>
            <a:r>
              <a:rPr lang="en-US"/>
              <a:t>Click to edit Master title style</a:t>
            </a:r>
          </a:p>
        </p:txBody>
      </p:sp>
      <p:sp>
        <p:nvSpPr>
          <p:cNvPr id="20" name="Slide Number Placeholder 8"/>
          <p:cNvSpPr>
            <a:spLocks noGrp="1"/>
          </p:cNvSpPr>
          <p:nvPr>
            <p:ph type="sldNum" sz="quarter" idx="12"/>
          </p:nvPr>
        </p:nvSpPr>
        <p:spPr>
          <a:xfrm>
            <a:off x="628650" y="6299891"/>
            <a:ext cx="742950" cy="390475"/>
          </a:xfrm>
        </p:spPr>
        <p:txBody>
          <a:bodyPr/>
          <a:lstStyle/>
          <a:p>
            <a:r>
              <a:rPr lang="en-US"/>
              <a:t>PAGE </a:t>
            </a:r>
            <a:fld id="{4D781232-C8D1-EA4A-9647-83D201D07B5A}" type="slidenum">
              <a:rPr lang="en-US" smtClean="0"/>
              <a:pPr/>
              <a:t>‹#›</a:t>
            </a:fld>
            <a:endParaRPr lang="en-US"/>
          </a:p>
        </p:txBody>
      </p:sp>
      <p:sp>
        <p:nvSpPr>
          <p:cNvPr id="21" name="Picture Placeholder 39"/>
          <p:cNvSpPr>
            <a:spLocks noGrp="1" noChangeAspect="1"/>
          </p:cNvSpPr>
          <p:nvPr>
            <p:ph type="pic" sz="quarter" idx="22"/>
          </p:nvPr>
        </p:nvSpPr>
        <p:spPr>
          <a:xfrm>
            <a:off x="2921779" y="1481618"/>
            <a:ext cx="2433637" cy="2435225"/>
          </a:xfrm>
          <a:prstGeom prst="ellipse">
            <a:avLst/>
          </a:prstGeom>
          <a:ln w="38100">
            <a:solidFill>
              <a:schemeClr val="accent1"/>
            </a:solidFill>
          </a:ln>
        </p:spPr>
        <p:txBody>
          <a:bodyPr anchor="ctr">
            <a:normAutofit/>
          </a:bodyPr>
          <a:lstStyle>
            <a:lvl1pPr marL="0" indent="0" algn="ctr">
              <a:buNone/>
              <a:defRPr sz="1400"/>
            </a:lvl1pPr>
          </a:lstStyle>
          <a:p>
            <a:r>
              <a:rPr lang="en-US"/>
              <a:t>Click icon to add picture</a:t>
            </a:r>
          </a:p>
        </p:txBody>
      </p:sp>
      <p:sp>
        <p:nvSpPr>
          <p:cNvPr id="22" name="Picture Placeholder 39"/>
          <p:cNvSpPr>
            <a:spLocks noGrp="1"/>
          </p:cNvSpPr>
          <p:nvPr>
            <p:ph type="pic" sz="quarter" idx="24"/>
          </p:nvPr>
        </p:nvSpPr>
        <p:spPr>
          <a:xfrm>
            <a:off x="1858008" y="3346538"/>
            <a:ext cx="2433637" cy="2435225"/>
          </a:xfrm>
          <a:prstGeom prst="ellipse">
            <a:avLst/>
          </a:prstGeom>
          <a:ln w="38100">
            <a:solidFill>
              <a:schemeClr val="accent4"/>
            </a:solidFill>
          </a:ln>
        </p:spPr>
        <p:txBody>
          <a:bodyPr anchor="ctr">
            <a:normAutofit/>
          </a:bodyPr>
          <a:lstStyle>
            <a:lvl1pPr marL="0" indent="0" algn="ctr">
              <a:buNone/>
              <a:defRPr sz="1400"/>
            </a:lvl1pPr>
          </a:lstStyle>
          <a:p>
            <a:r>
              <a:rPr lang="en-US"/>
              <a:t>Click icon to add picture</a:t>
            </a:r>
          </a:p>
        </p:txBody>
      </p:sp>
      <p:sp>
        <p:nvSpPr>
          <p:cNvPr id="23" name="Picture Placeholder 39"/>
          <p:cNvSpPr>
            <a:spLocks noGrp="1"/>
          </p:cNvSpPr>
          <p:nvPr>
            <p:ph type="pic" sz="quarter" idx="23"/>
          </p:nvPr>
        </p:nvSpPr>
        <p:spPr>
          <a:xfrm>
            <a:off x="3946053" y="3346538"/>
            <a:ext cx="2433637" cy="2435225"/>
          </a:xfrm>
          <a:prstGeom prst="ellipse">
            <a:avLst/>
          </a:prstGeom>
          <a:ln w="38100">
            <a:solidFill>
              <a:schemeClr val="accent3"/>
            </a:solidFill>
          </a:ln>
        </p:spPr>
        <p:txBody>
          <a:bodyPr anchor="ctr">
            <a:normAutofit/>
          </a:bodyPr>
          <a:lstStyle>
            <a:lvl1pPr marL="0" indent="0" algn="ctr">
              <a:buNone/>
              <a:defRPr sz="1400"/>
            </a:lvl1pPr>
          </a:lstStyle>
          <a:p>
            <a:r>
              <a:rPr lang="en-US"/>
              <a:t>Click icon to add picture</a:t>
            </a:r>
          </a:p>
        </p:txBody>
      </p:sp>
      <p:sp>
        <p:nvSpPr>
          <p:cNvPr id="24" name="Arc 23"/>
          <p:cNvSpPr/>
          <p:nvPr userDrawn="1"/>
        </p:nvSpPr>
        <p:spPr>
          <a:xfrm rot="9050690">
            <a:off x="1713607" y="3189365"/>
            <a:ext cx="2724391" cy="2724391"/>
          </a:xfrm>
          <a:prstGeom prst="arc">
            <a:avLst>
              <a:gd name="adj1" fmla="val 16142710"/>
              <a:gd name="adj2" fmla="val 53875"/>
            </a:avLst>
          </a:prstGeom>
          <a:ln w="3048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5" name="Arc 24"/>
          <p:cNvSpPr/>
          <p:nvPr userDrawn="1"/>
        </p:nvSpPr>
        <p:spPr>
          <a:xfrm rot="7125242">
            <a:off x="3801008" y="3189364"/>
            <a:ext cx="2724391" cy="2724391"/>
          </a:xfrm>
          <a:prstGeom prst="arc">
            <a:avLst>
              <a:gd name="adj1" fmla="val 16142710"/>
              <a:gd name="adj2" fmla="val 53875"/>
            </a:avLst>
          </a:prstGeom>
          <a:ln w="3048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6" name="Text Placeholder 56"/>
          <p:cNvSpPr>
            <a:spLocks noGrp="1"/>
          </p:cNvSpPr>
          <p:nvPr>
            <p:ph type="body" sz="quarter" idx="29"/>
          </p:nvPr>
        </p:nvSpPr>
        <p:spPr>
          <a:xfrm rot="20598106">
            <a:off x="4503045" y="4817168"/>
            <a:ext cx="1792224" cy="1051560"/>
          </a:xfrm>
        </p:spPr>
        <p:txBody>
          <a:bodyPr>
            <a:prstTxWarp prst="textArchDown">
              <a:avLst/>
            </a:prstTxWarp>
            <a:noAutofit/>
          </a:bodyPr>
          <a:lstStyle>
            <a:lvl1pPr marL="0" indent="0" algn="ctr">
              <a:buNone/>
              <a:defRPr sz="1400" b="1">
                <a:solidFill>
                  <a:schemeClr val="bg1"/>
                </a:solidFill>
              </a:defRPr>
            </a:lvl1pPr>
            <a:lvl2pPr marL="457208" indent="0">
              <a:buNone/>
              <a:defRPr/>
            </a:lvl2pPr>
            <a:lvl3pPr marL="914415" indent="0">
              <a:buNone/>
              <a:defRPr/>
            </a:lvl3pPr>
            <a:lvl4pPr marL="1371623" indent="0">
              <a:buNone/>
              <a:defRPr/>
            </a:lvl4pPr>
            <a:lvl5pPr marL="1828830" indent="0">
              <a:buNone/>
              <a:defRPr/>
            </a:lvl5pPr>
          </a:lstStyle>
          <a:p>
            <a:pPr lvl="0"/>
            <a:r>
              <a:rPr lang="en-US"/>
              <a:t>Edit Master text styles</a:t>
            </a:r>
          </a:p>
        </p:txBody>
      </p:sp>
      <p:sp>
        <p:nvSpPr>
          <p:cNvPr id="27" name="Text Placeholder 56"/>
          <p:cNvSpPr>
            <a:spLocks noGrp="1"/>
          </p:cNvSpPr>
          <p:nvPr>
            <p:ph type="body" sz="quarter" idx="30"/>
          </p:nvPr>
        </p:nvSpPr>
        <p:spPr>
          <a:xfrm rot="961847">
            <a:off x="1961675" y="4823794"/>
            <a:ext cx="1792224" cy="1051560"/>
          </a:xfrm>
        </p:spPr>
        <p:txBody>
          <a:bodyPr>
            <a:prstTxWarp prst="textArchDown">
              <a:avLst/>
            </a:prstTxWarp>
            <a:noAutofit/>
          </a:bodyPr>
          <a:lstStyle>
            <a:lvl1pPr marL="0" indent="0" algn="ctr">
              <a:buNone/>
              <a:defRPr sz="1400" b="1">
                <a:solidFill>
                  <a:schemeClr val="bg1"/>
                </a:solidFill>
              </a:defRPr>
            </a:lvl1pPr>
            <a:lvl2pPr marL="457208" indent="0">
              <a:buNone/>
              <a:defRPr/>
            </a:lvl2pPr>
            <a:lvl3pPr marL="914415" indent="0">
              <a:buNone/>
              <a:defRPr/>
            </a:lvl3pPr>
            <a:lvl4pPr marL="1371623" indent="0">
              <a:buNone/>
              <a:defRPr/>
            </a:lvl4pPr>
            <a:lvl5pPr marL="1828830" indent="0">
              <a:buNone/>
              <a:defRPr/>
            </a:lvl5pPr>
          </a:lstStyle>
          <a:p>
            <a:pPr lvl="0"/>
            <a:r>
              <a:rPr lang="en-US"/>
              <a:t>Edit Master text styles</a:t>
            </a:r>
          </a:p>
        </p:txBody>
      </p:sp>
    </p:spTree>
    <p:extLst>
      <p:ext uri="{BB962C8B-B14F-4D97-AF65-F5344CB8AC3E}">
        <p14:creationId xmlns:p14="http://schemas.microsoft.com/office/powerpoint/2010/main" val="3635741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308" y="1476375"/>
            <a:ext cx="11252200" cy="4260851"/>
          </a:xfrm>
        </p:spPr>
        <p:txBody>
          <a:bodyPr lIns="163669" tIns="81835" rIns="0" bIns="0">
            <a:normAutofit/>
          </a:bodyPr>
          <a:lstStyle>
            <a:lvl1pPr marL="288925" marR="0" indent="-288925">
              <a:spcBef>
                <a:spcPts val="300"/>
              </a:spcBef>
              <a:spcAft>
                <a:spcPts val="300"/>
              </a:spcAft>
              <a:defRPr sz="2800"/>
            </a:lvl1pPr>
            <a:lvl2pPr marL="914400" marR="0" indent="-342900">
              <a:spcBef>
                <a:spcPts val="300"/>
              </a:spcBef>
              <a:spcAft>
                <a:spcPts val="300"/>
              </a:spcAft>
              <a:defRPr sz="2400"/>
            </a:lvl2pPr>
            <a:lvl3pPr marL="1427163" marR="0" indent="-207963">
              <a:spcBef>
                <a:spcPts val="300"/>
              </a:spcBef>
              <a:spcAft>
                <a:spcPts val="300"/>
              </a:spcAft>
              <a:defRPr sz="2000"/>
            </a:lvl3pPr>
            <a:lvl4pPr marL="1997075" marR="0" indent="-269875">
              <a:spcBef>
                <a:spcPts val="300"/>
              </a:spcBef>
              <a:spcAft>
                <a:spcPts val="300"/>
              </a:spcAft>
              <a:defRPr sz="1600"/>
            </a:lvl4pPr>
            <a:lvl5pPr marL="2398713" marR="0" indent="-163513">
              <a:spcBef>
                <a:spcPts val="300"/>
              </a:spcBef>
              <a:spcAft>
                <a:spcPts val="300"/>
              </a:spcAf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8"/>
          <p:cNvSpPr>
            <a:spLocks noGrp="1"/>
          </p:cNvSpPr>
          <p:nvPr>
            <p:ph type="title"/>
          </p:nvPr>
        </p:nvSpPr>
        <p:spPr>
          <a:xfrm>
            <a:off x="508004" y="36576"/>
            <a:ext cx="10972800" cy="1097280"/>
          </a:xfrm>
          <a:prstGeom prst="rect">
            <a:avLst/>
          </a:prstGeom>
        </p:spPr>
        <p:txBody>
          <a:bodyPr lIns="0" tIns="0" rIns="0" bIns="0" rtlCol="0">
            <a:normAutofit/>
          </a:bodyPr>
          <a:lstStyle>
            <a:lvl1pPr marL="0" marR="0" indent="0">
              <a:lnSpc>
                <a:spcPct val="90000"/>
              </a:lnSpc>
              <a:defRPr sz="3400"/>
            </a:lvl1pPr>
          </a:lstStyle>
          <a:p>
            <a:r>
              <a:rPr lang="en-US"/>
              <a:t>Click to edit Master title style</a:t>
            </a:r>
          </a:p>
        </p:txBody>
      </p:sp>
    </p:spTree>
    <p:extLst>
      <p:ext uri="{BB962C8B-B14F-4D97-AF65-F5344CB8AC3E}">
        <p14:creationId xmlns:p14="http://schemas.microsoft.com/office/powerpoint/2010/main" val="412528028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ption and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29840" y="777240"/>
            <a:ext cx="3853259" cy="1478280"/>
          </a:xfrm>
        </p:spPr>
        <p:txBody>
          <a:bodyPr tIns="91440" bIns="91440" anchor="t" anchorCtr="0"/>
          <a:lstStyle>
            <a:lvl1pPr>
              <a:defRPr sz="2800"/>
            </a:lvl1pPr>
          </a:lstStyle>
          <a:p>
            <a:r>
              <a:rPr lang="en-US"/>
              <a:t>CLICK TO EDIT MASTER TITLE STYLE</a:t>
            </a:r>
          </a:p>
        </p:txBody>
      </p:sp>
      <p:sp>
        <p:nvSpPr>
          <p:cNvPr id="6" name="Text Placeholder 3"/>
          <p:cNvSpPr>
            <a:spLocks noGrp="1"/>
          </p:cNvSpPr>
          <p:nvPr>
            <p:ph type="body" sz="half" idx="2"/>
          </p:nvPr>
        </p:nvSpPr>
        <p:spPr>
          <a:xfrm>
            <a:off x="629840" y="2423160"/>
            <a:ext cx="3853259" cy="3445828"/>
          </a:xfrm>
        </p:spPr>
        <p:txBody>
          <a:bodyPr/>
          <a:lstStyle>
            <a:lvl1pPr marL="0" indent="0">
              <a:buNone/>
              <a:defRPr sz="1600"/>
            </a:lvl1pPr>
            <a:lvl2pPr marL="457208" indent="0">
              <a:buNone/>
              <a:defRPr sz="1400"/>
            </a:lvl2pPr>
            <a:lvl3pPr marL="914415" indent="0">
              <a:buNone/>
              <a:defRPr sz="1200"/>
            </a:lvl3pPr>
            <a:lvl4pPr marL="1371623" indent="0">
              <a:buNone/>
              <a:defRPr sz="1000"/>
            </a:lvl4pPr>
            <a:lvl5pPr marL="1828830" indent="0">
              <a:buNone/>
              <a:defRPr sz="1000"/>
            </a:lvl5pPr>
            <a:lvl6pPr marL="2286038" indent="0">
              <a:buNone/>
              <a:defRPr sz="1000"/>
            </a:lvl6pPr>
            <a:lvl7pPr marL="2743246" indent="0">
              <a:buNone/>
              <a:defRPr sz="1000"/>
            </a:lvl7pPr>
            <a:lvl8pPr marL="3200453" indent="0">
              <a:buNone/>
              <a:defRPr sz="1000"/>
            </a:lvl8pPr>
            <a:lvl9pPr marL="3657661" indent="0">
              <a:buNone/>
              <a:defRPr sz="1000"/>
            </a:lvl9pPr>
          </a:lstStyle>
          <a:p>
            <a:pPr lvl="0"/>
            <a:r>
              <a:rPr lang="en-US"/>
              <a:t>Edit Master text styles</a:t>
            </a:r>
          </a:p>
        </p:txBody>
      </p:sp>
      <p:sp>
        <p:nvSpPr>
          <p:cNvPr id="7" name="Slide Number Placeholder 6"/>
          <p:cNvSpPr>
            <a:spLocks noGrp="1"/>
          </p:cNvSpPr>
          <p:nvPr>
            <p:ph type="sldNum" sz="quarter" idx="12"/>
          </p:nvPr>
        </p:nvSpPr>
        <p:spPr>
          <a:xfrm>
            <a:off x="628650" y="6299891"/>
            <a:ext cx="742950" cy="390475"/>
          </a:xfrm>
        </p:spPr>
        <p:txBody>
          <a:bodyPr/>
          <a:lstStyle/>
          <a:p>
            <a:r>
              <a:rPr lang="en-US"/>
              <a:t>PAGE </a:t>
            </a:r>
            <a:fld id="{4D781232-C8D1-EA4A-9647-83D201D07B5A}" type="slidenum">
              <a:rPr lang="en-US" smtClean="0"/>
              <a:pPr/>
              <a:t>‹#›</a:t>
            </a:fld>
            <a:endParaRPr lang="en-US"/>
          </a:p>
        </p:txBody>
      </p:sp>
      <p:sp>
        <p:nvSpPr>
          <p:cNvPr id="8" name="Content Placeholder 2"/>
          <p:cNvSpPr>
            <a:spLocks noGrp="1"/>
          </p:cNvSpPr>
          <p:nvPr>
            <p:ph idx="1"/>
          </p:nvPr>
        </p:nvSpPr>
        <p:spPr>
          <a:xfrm>
            <a:off x="4866640" y="777246"/>
            <a:ext cx="6182360" cy="508381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17380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ption and Photo">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29840" y="777240"/>
            <a:ext cx="3726260" cy="1478280"/>
          </a:xfrm>
        </p:spPr>
        <p:txBody>
          <a:bodyPr tIns="91440" bIns="91440" anchor="t" anchorCtr="0"/>
          <a:lstStyle>
            <a:lvl1pPr>
              <a:defRPr sz="2800"/>
            </a:lvl1pPr>
          </a:lstStyle>
          <a:p>
            <a:r>
              <a:rPr lang="en-US"/>
              <a:t>CLICK TO EDIT MASTER TITLE STYLE</a:t>
            </a:r>
          </a:p>
        </p:txBody>
      </p:sp>
      <p:sp>
        <p:nvSpPr>
          <p:cNvPr id="9" name="Picture Placeholder 2"/>
          <p:cNvSpPr>
            <a:spLocks noGrp="1" noChangeAspect="1"/>
          </p:cNvSpPr>
          <p:nvPr>
            <p:ph type="pic" idx="1"/>
          </p:nvPr>
        </p:nvSpPr>
        <p:spPr>
          <a:xfrm>
            <a:off x="4775200" y="777246"/>
            <a:ext cx="6273800" cy="5083811"/>
          </a:xfrm>
        </p:spPr>
        <p:txBody>
          <a:bodyPr anchor="ctr">
            <a:normAutofit/>
          </a:bodyPr>
          <a:lstStyle>
            <a:lvl1pPr marL="0" indent="0" algn="ctr">
              <a:buNone/>
              <a:defRPr sz="2400"/>
            </a:lvl1pPr>
            <a:lvl2pPr marL="457208" indent="0">
              <a:buNone/>
              <a:defRPr sz="2800"/>
            </a:lvl2pPr>
            <a:lvl3pPr marL="914415" indent="0">
              <a:buNone/>
              <a:defRPr sz="2400"/>
            </a:lvl3pPr>
            <a:lvl4pPr marL="1371623" indent="0">
              <a:buNone/>
              <a:defRPr sz="2000"/>
            </a:lvl4pPr>
            <a:lvl5pPr marL="1828830" indent="0">
              <a:buNone/>
              <a:defRPr sz="2000"/>
            </a:lvl5pPr>
            <a:lvl6pPr marL="2286038" indent="0">
              <a:buNone/>
              <a:defRPr sz="2000"/>
            </a:lvl6pPr>
            <a:lvl7pPr marL="2743246" indent="0">
              <a:buNone/>
              <a:defRPr sz="2000"/>
            </a:lvl7pPr>
            <a:lvl8pPr marL="3200453" indent="0">
              <a:buNone/>
              <a:defRPr sz="2000"/>
            </a:lvl8pPr>
            <a:lvl9pPr marL="3657661" indent="0">
              <a:buNone/>
              <a:defRPr sz="2000"/>
            </a:lvl9pPr>
          </a:lstStyle>
          <a:p>
            <a:r>
              <a:rPr lang="en-US"/>
              <a:t>Click icon to add picture</a:t>
            </a:r>
          </a:p>
        </p:txBody>
      </p:sp>
      <p:sp>
        <p:nvSpPr>
          <p:cNvPr id="10" name="Text Placeholder 3"/>
          <p:cNvSpPr>
            <a:spLocks noGrp="1"/>
          </p:cNvSpPr>
          <p:nvPr>
            <p:ph type="body" sz="half" idx="2"/>
          </p:nvPr>
        </p:nvSpPr>
        <p:spPr>
          <a:xfrm>
            <a:off x="629840" y="2423160"/>
            <a:ext cx="3726260" cy="3445828"/>
          </a:xfrm>
        </p:spPr>
        <p:txBody>
          <a:bodyPr/>
          <a:lstStyle>
            <a:lvl1pPr marL="0" indent="0">
              <a:buNone/>
              <a:defRPr sz="1600"/>
            </a:lvl1pPr>
            <a:lvl2pPr marL="457208" indent="0">
              <a:buNone/>
              <a:defRPr sz="1400"/>
            </a:lvl2pPr>
            <a:lvl3pPr marL="914415" indent="0">
              <a:buNone/>
              <a:defRPr sz="1200"/>
            </a:lvl3pPr>
            <a:lvl4pPr marL="1371623" indent="0">
              <a:buNone/>
              <a:defRPr sz="1000"/>
            </a:lvl4pPr>
            <a:lvl5pPr marL="1828830" indent="0">
              <a:buNone/>
              <a:defRPr sz="1000"/>
            </a:lvl5pPr>
            <a:lvl6pPr marL="2286038" indent="0">
              <a:buNone/>
              <a:defRPr sz="1000"/>
            </a:lvl6pPr>
            <a:lvl7pPr marL="2743246" indent="0">
              <a:buNone/>
              <a:defRPr sz="1000"/>
            </a:lvl7pPr>
            <a:lvl8pPr marL="3200453" indent="0">
              <a:buNone/>
              <a:defRPr sz="1000"/>
            </a:lvl8pPr>
            <a:lvl9pPr marL="3657661" indent="0">
              <a:buNone/>
              <a:defRPr sz="1000"/>
            </a:lvl9pPr>
          </a:lstStyle>
          <a:p>
            <a:pPr lvl="0"/>
            <a:r>
              <a:rPr lang="en-US"/>
              <a:t>Edit Master text styles</a:t>
            </a:r>
          </a:p>
        </p:txBody>
      </p:sp>
      <p:sp>
        <p:nvSpPr>
          <p:cNvPr id="11" name="Slide Number Placeholder 6"/>
          <p:cNvSpPr>
            <a:spLocks noGrp="1"/>
          </p:cNvSpPr>
          <p:nvPr>
            <p:ph type="sldNum" sz="quarter" idx="12"/>
          </p:nvPr>
        </p:nvSpPr>
        <p:spPr>
          <a:xfrm>
            <a:off x="628650" y="6299891"/>
            <a:ext cx="742950" cy="390475"/>
          </a:xfrm>
        </p:spPr>
        <p:txBody>
          <a:bodyPr/>
          <a:lstStyle/>
          <a:p>
            <a:r>
              <a:rPr lang="en-US"/>
              <a:t>PAGE </a:t>
            </a:r>
            <a:fld id="{4D781232-C8D1-EA4A-9647-83D201D07B5A}" type="slidenum">
              <a:rPr lang="en-US" smtClean="0"/>
              <a:pPr/>
              <a:t>‹#›</a:t>
            </a:fld>
            <a:endParaRPr lang="en-US"/>
          </a:p>
        </p:txBody>
      </p:sp>
    </p:spTree>
    <p:extLst>
      <p:ext uri="{BB962C8B-B14F-4D97-AF65-F5344CB8AC3E}">
        <p14:creationId xmlns:p14="http://schemas.microsoft.com/office/powerpoint/2010/main" val="34814094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a:xfrm>
            <a:off x="628650" y="6299891"/>
            <a:ext cx="742950" cy="390475"/>
          </a:xfrm>
        </p:spPr>
        <p:txBody>
          <a:bodyPr/>
          <a:lstStyle/>
          <a:p>
            <a:r>
              <a:rPr lang="en-US"/>
              <a:t>PAGE </a:t>
            </a:r>
            <a:fld id="{4D781232-C8D1-EA4A-9647-83D201D07B5A}" type="slidenum">
              <a:rPr lang="en-US" smtClean="0"/>
              <a:pPr/>
              <a:t>‹#›</a:t>
            </a:fld>
            <a:endParaRPr lang="en-US"/>
          </a:p>
        </p:txBody>
      </p:sp>
      <p:sp>
        <p:nvSpPr>
          <p:cNvPr id="8" name="Picture Placeholder 5"/>
          <p:cNvSpPr>
            <a:spLocks noGrp="1"/>
          </p:cNvSpPr>
          <p:nvPr>
            <p:ph type="pic" sz="quarter" idx="13"/>
          </p:nvPr>
        </p:nvSpPr>
        <p:spPr>
          <a:xfrm>
            <a:off x="334962" y="792169"/>
            <a:ext cx="10714037" cy="4953317"/>
          </a:xfr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42659525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3360" y="27058"/>
            <a:ext cx="11765280" cy="1032573"/>
          </a:xfrm>
        </p:spPr>
        <p:txBody>
          <a:bodyPr/>
          <a:lstStyle/>
          <a:p>
            <a:r>
              <a:rPr lang="en-US"/>
              <a:t>Click to enter header</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1" hasCustomPrompt="1"/>
          </p:nvPr>
        </p:nvSpPr>
        <p:spPr>
          <a:xfrm>
            <a:off x="1" y="6437172"/>
            <a:ext cx="4774255" cy="292608"/>
          </a:xfrm>
        </p:spPr>
        <p:txBody>
          <a:bodyPr anchor="ctr">
            <a:noAutofit/>
          </a:bodyPr>
          <a:lstStyle>
            <a:lvl1pPr marL="0" indent="0">
              <a:buFontTx/>
              <a:buNone/>
              <a:defRPr sz="933" i="1"/>
            </a:lvl1pPr>
            <a:lvl2pPr marL="609570" indent="0">
              <a:buFontTx/>
              <a:buNone/>
              <a:defRPr/>
            </a:lvl2pPr>
            <a:lvl3pPr marL="1219139" indent="0">
              <a:buFontTx/>
              <a:buNone/>
              <a:defRPr/>
            </a:lvl3pPr>
            <a:lvl4pPr marL="1828709" indent="0">
              <a:buFontTx/>
              <a:buNone/>
              <a:defRPr/>
            </a:lvl4pPr>
            <a:lvl5pPr marL="2438278" indent="0">
              <a:buFontTx/>
              <a:buNone/>
              <a:defRPr/>
            </a:lvl5pPr>
          </a:lstStyle>
          <a:p>
            <a:pPr lvl="0"/>
            <a:r>
              <a:rPr lang="en-US"/>
              <a:t>Click to add SOURCE</a:t>
            </a:r>
          </a:p>
        </p:txBody>
      </p:sp>
    </p:spTree>
    <p:extLst>
      <p:ext uri="{BB962C8B-B14F-4D97-AF65-F5344CB8AC3E}">
        <p14:creationId xmlns:p14="http://schemas.microsoft.com/office/powerpoint/2010/main" val="222932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8" y="2119"/>
          <a:ext cx="2117" cy="2116"/>
        </p:xfrm>
        <a:graphic>
          <a:graphicData uri="http://schemas.openxmlformats.org/presentationml/2006/ole">
            <mc:AlternateContent xmlns:mc="http://schemas.openxmlformats.org/markup-compatibility/2006">
              <mc:Choice xmlns:v="urn:schemas-microsoft-com:vml" Requires="v">
                <p:oleObj spid="_x0000_s37901" name="think-cell Slide" r:id="rId4" imgW="216" imgH="216" progId="TCLayout.ActiveDocument.1">
                  <p:embed/>
                </p:oleObj>
              </mc:Choice>
              <mc:Fallback>
                <p:oleObj name="think-cell Slide" r:id="rId4" imgW="216" imgH="216" progId="TCLayout.ActiveDocument.1">
                  <p:embed/>
                  <p:pic>
                    <p:nvPicPr>
                      <p:cNvPr id="2" name="Object 1" hidden="1"/>
                      <p:cNvPicPr/>
                      <p:nvPr/>
                    </p:nvPicPr>
                    <p:blipFill>
                      <a:blip r:embed="rId5"/>
                      <a:stretch>
                        <a:fillRect/>
                      </a:stretch>
                    </p:blipFill>
                    <p:spPr>
                      <a:xfrm>
                        <a:off x="2118" y="2119"/>
                        <a:ext cx="2117" cy="2116"/>
                      </a:xfrm>
                      <a:prstGeom prst="rect">
                        <a:avLst/>
                      </a:prstGeom>
                    </p:spPr>
                  </p:pic>
                </p:oleObj>
              </mc:Fallback>
            </mc:AlternateContent>
          </a:graphicData>
        </a:graphic>
      </p:graphicFrame>
    </p:spTree>
    <p:extLst>
      <p:ext uri="{BB962C8B-B14F-4D97-AF65-F5344CB8AC3E}">
        <p14:creationId xmlns:p14="http://schemas.microsoft.com/office/powerpoint/2010/main" val="335733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ED655E-2677-4355-BC42-00612339C8D0}"/>
              </a:ext>
            </a:extLst>
          </p:cNvPr>
          <p:cNvGraphicFramePr>
            <a:graphicFrameLocks noChangeAspect="1"/>
          </p:cNvGraphicFramePr>
          <p:nvPr userDrawn="1">
            <p:custDataLst>
              <p:tags r:id="rId2"/>
            </p:custDataLst>
          </p:nvPr>
        </p:nvGraphicFramePr>
        <p:xfrm>
          <a:off x="2119" y="2121"/>
          <a:ext cx="2116" cy="2116"/>
        </p:xfrm>
        <a:graphic>
          <a:graphicData uri="http://schemas.openxmlformats.org/presentationml/2006/ole">
            <mc:AlternateContent xmlns:mc="http://schemas.openxmlformats.org/markup-compatibility/2006">
              <mc:Choice xmlns:v="urn:schemas-microsoft-com:vml" Requires="v">
                <p:oleObj spid="_x0000_s38925" name="think-cell Slide" r:id="rId5" imgW="216" imgH="216" progId="TCLayout.ActiveDocument.1">
                  <p:embed/>
                </p:oleObj>
              </mc:Choice>
              <mc:Fallback>
                <p:oleObj name="think-cell Slide" r:id="rId5" imgW="216" imgH="216" progId="TCLayout.ActiveDocument.1">
                  <p:embed/>
                  <p:pic>
                    <p:nvPicPr>
                      <p:cNvPr id="4" name="Object 3" hidden="1">
                        <a:extLst>
                          <a:ext uri="{FF2B5EF4-FFF2-40B4-BE49-F238E27FC236}">
                            <a16:creationId xmlns:a16="http://schemas.microsoft.com/office/drawing/2014/main" id="{07ED655E-2677-4355-BC42-00612339C8D0}"/>
                          </a:ext>
                        </a:extLst>
                      </p:cNvPr>
                      <p:cNvPicPr/>
                      <p:nvPr/>
                    </p:nvPicPr>
                    <p:blipFill>
                      <a:blip r:embed="rId6"/>
                      <a:stretch>
                        <a:fillRect/>
                      </a:stretch>
                    </p:blipFill>
                    <p:spPr>
                      <a:xfrm>
                        <a:off x="2119" y="2121"/>
                        <a:ext cx="2116" cy="2116"/>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D057554-F854-4417-91A6-E920AD801EE8}"/>
              </a:ext>
            </a:extLst>
          </p:cNvPr>
          <p:cNvSpPr/>
          <p:nvPr userDrawn="1">
            <p:custDataLst>
              <p:tags r:id="rId3"/>
            </p:custDataLst>
          </p:nvPr>
        </p:nvSpPr>
        <p:spPr>
          <a:xfrm>
            <a:off x="0" y="0"/>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200" b="1" i="0" baseline="0">
              <a:latin typeface="Arial Black" panose="020B0A04020102020204" pitchFamily="34" charset="0"/>
              <a:ea typeface="+mj-ea"/>
              <a:cs typeface="+mj-cs"/>
              <a:sym typeface="Arial Black" panose="020B0A04020102020204" pitchFamily="34" charset="0"/>
            </a:endParaRPr>
          </a:p>
        </p:txBody>
      </p:sp>
      <p:sp>
        <p:nvSpPr>
          <p:cNvPr id="2" name="Title 1"/>
          <p:cNvSpPr>
            <a:spLocks noGrp="1"/>
          </p:cNvSpPr>
          <p:nvPr>
            <p:ph type="title" hasCustomPrompt="1"/>
          </p:nvPr>
        </p:nvSpPr>
        <p:spPr>
          <a:xfrm>
            <a:off x="213360" y="27058"/>
            <a:ext cx="11765280" cy="1032573"/>
          </a:xfrm>
        </p:spPr>
        <p:txBody>
          <a:bodyPr lIns="0">
            <a:normAutofit/>
          </a:bodyPr>
          <a:lstStyle>
            <a:lvl1pPr>
              <a:defRPr sz="3200">
                <a:solidFill>
                  <a:schemeClr val="tx1"/>
                </a:solidFill>
              </a:defRPr>
            </a:lvl1pPr>
          </a:lstStyle>
          <a:p>
            <a:r>
              <a:rPr lang="en-US"/>
              <a:t>Click to enter header</a:t>
            </a:r>
          </a:p>
        </p:txBody>
      </p:sp>
      <p:sp>
        <p:nvSpPr>
          <p:cNvPr id="16" name="Text Placeholder 15"/>
          <p:cNvSpPr>
            <a:spLocks noGrp="1"/>
          </p:cNvSpPr>
          <p:nvPr>
            <p:ph type="body" sz="quarter" idx="11" hasCustomPrompt="1"/>
          </p:nvPr>
        </p:nvSpPr>
        <p:spPr>
          <a:xfrm>
            <a:off x="2" y="6485300"/>
            <a:ext cx="4774255" cy="243840"/>
          </a:xfrm>
          <a:prstGeom prst="rect">
            <a:avLst/>
          </a:prstGeom>
        </p:spPr>
        <p:txBody>
          <a:bodyPr anchor="ctr">
            <a:noAutofit/>
          </a:bodyPr>
          <a:lstStyle>
            <a:lvl1pPr marL="0" indent="0">
              <a:buFontTx/>
              <a:buNone/>
              <a:defRPr sz="933" i="1">
                <a:solidFill>
                  <a:schemeClr val="tx1">
                    <a:lumMod val="50000"/>
                    <a:lumOff val="50000"/>
                  </a:schemeClr>
                </a:solidFill>
              </a:defRPr>
            </a:lvl1pPr>
            <a:lvl2pPr marL="609555" indent="0">
              <a:buFontTx/>
              <a:buNone/>
              <a:defRPr/>
            </a:lvl2pPr>
            <a:lvl3pPr marL="1219108" indent="0">
              <a:buFontTx/>
              <a:buNone/>
              <a:defRPr/>
            </a:lvl3pPr>
            <a:lvl4pPr marL="1828664" indent="0">
              <a:buFontTx/>
              <a:buNone/>
              <a:defRPr/>
            </a:lvl4pPr>
            <a:lvl5pPr marL="2438218" indent="0">
              <a:buFontTx/>
              <a:buNone/>
              <a:defRPr/>
            </a:lvl5pPr>
          </a:lstStyle>
          <a:p>
            <a:pPr lvl="0"/>
            <a:r>
              <a:rPr lang="en-US"/>
              <a:t>Click to add SOURCE</a:t>
            </a:r>
          </a:p>
        </p:txBody>
      </p:sp>
      <p:sp>
        <p:nvSpPr>
          <p:cNvPr id="7" name="Content Placeholder 6">
            <a:extLst>
              <a:ext uri="{FF2B5EF4-FFF2-40B4-BE49-F238E27FC236}">
                <a16:creationId xmlns:a16="http://schemas.microsoft.com/office/drawing/2014/main" id="{AB3E874C-DCE7-4425-AAE7-0925962F8168}"/>
              </a:ext>
            </a:extLst>
          </p:cNvPr>
          <p:cNvSpPr>
            <a:spLocks noGrp="1"/>
          </p:cNvSpPr>
          <p:nvPr>
            <p:ph sz="quarter" idx="12"/>
          </p:nvPr>
        </p:nvSpPr>
        <p:spPr>
          <a:xfrm>
            <a:off x="213785" y="1154139"/>
            <a:ext cx="11764433" cy="670560"/>
          </a:xfrm>
          <a:prstGeom prst="rect">
            <a:avLst/>
          </a:prstGeom>
        </p:spPr>
        <p:txBody>
          <a:bodyPr lIns="0" tIns="0" anchor="t"/>
          <a:lstStyle>
            <a:lvl1pPr marL="0" indent="0">
              <a:spcBef>
                <a:spcPts val="0"/>
              </a:spcBef>
              <a:buNone/>
              <a:defRPr sz="2133" b="1">
                <a:solidFill>
                  <a:schemeClr val="accent1"/>
                </a:solidFill>
                <a:latin typeface="+mn-lt"/>
              </a:defRPr>
            </a:lvl1pPr>
            <a:lvl2pPr marL="609570" indent="0">
              <a:buNone/>
              <a:defRPr sz="2133"/>
            </a:lvl2pPr>
            <a:lvl3pPr marL="1219139" indent="0">
              <a:buNone/>
              <a:defRPr sz="2133"/>
            </a:lvl3pPr>
            <a:lvl4pPr marL="1828662" indent="0">
              <a:buNone/>
              <a:defRPr sz="2133"/>
            </a:lvl4pPr>
            <a:lvl5pPr marL="2438218" indent="0">
              <a:buNone/>
              <a:defRPr sz="2133"/>
            </a:lvl5pPr>
          </a:lstStyle>
          <a:p>
            <a:pPr lvl="0"/>
            <a:r>
              <a:rPr lang="en-US"/>
              <a:t>Edit Master text styles</a:t>
            </a:r>
          </a:p>
        </p:txBody>
      </p:sp>
    </p:spTree>
    <p:extLst>
      <p:ext uri="{BB962C8B-B14F-4D97-AF65-F5344CB8AC3E}">
        <p14:creationId xmlns:p14="http://schemas.microsoft.com/office/powerpoint/2010/main" val="25388346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4" name="Title Placeholder 18"/>
          <p:cNvSpPr>
            <a:spLocks noGrp="1"/>
          </p:cNvSpPr>
          <p:nvPr>
            <p:ph type="title"/>
          </p:nvPr>
        </p:nvSpPr>
        <p:spPr>
          <a:xfrm>
            <a:off x="508004" y="91440"/>
            <a:ext cx="11256264" cy="1188720"/>
          </a:xfrm>
          <a:prstGeom prst="rect">
            <a:avLst/>
          </a:prstGeom>
        </p:spPr>
        <p:txBody>
          <a:bodyPr lIns="0" tIns="0" rIns="0" bIns="0" rtlCol="0">
            <a:noAutofit/>
          </a:bodyPr>
          <a:lstStyle>
            <a:lvl1pPr marL="0" marR="0" indent="0" algn="l">
              <a:lnSpc>
                <a:spcPct val="90000"/>
              </a:lnSpc>
              <a:defRPr sz="3400"/>
            </a:lvl1pPr>
          </a:lstStyle>
          <a:p>
            <a:r>
              <a:rPr lang="en-US"/>
              <a:t>Click to edit Master title style</a:t>
            </a:r>
          </a:p>
        </p:txBody>
      </p:sp>
      <p:cxnSp>
        <p:nvCxnSpPr>
          <p:cNvPr id="5" name="Straight Connector 4">
            <a:extLst>
              <a:ext uri="{FF2B5EF4-FFF2-40B4-BE49-F238E27FC236}">
                <a16:creationId xmlns:a16="http://schemas.microsoft.com/office/drawing/2014/main" id="{1D3E0B8E-5C4C-4456-8B84-375FA9C994DE}"/>
              </a:ext>
            </a:extLst>
          </p:cNvPr>
          <p:cNvCxnSpPr/>
          <p:nvPr userDrawn="1"/>
        </p:nvCxnSpPr>
        <p:spPr bwMode="auto">
          <a:xfrm>
            <a:off x="0" y="39230"/>
            <a:ext cx="12198096" cy="0"/>
          </a:xfrm>
          <a:prstGeom prst="line">
            <a:avLst/>
          </a:prstGeom>
          <a:solidFill>
            <a:schemeClr val="accent1"/>
          </a:solidFill>
          <a:ln w="76200" cap="flat" cmpd="sng" algn="ctr">
            <a:solidFill>
              <a:schemeClr val="accent1"/>
            </a:solidFill>
            <a:prstDash val="solid"/>
            <a:round/>
            <a:headEnd type="none" w="med" len="med"/>
            <a:tailEnd type="none" w="med" len="med"/>
          </a:ln>
          <a:effectLst>
            <a:outerShdw blurRad="101600" dist="38100" dir="5400000" algn="t" rotWithShape="0">
              <a:prstClr val="black">
                <a:alpha val="20000"/>
              </a:prstClr>
            </a:outerShdw>
          </a:effectLst>
        </p:spPr>
      </p:cxnSp>
    </p:spTree>
    <p:extLst>
      <p:ext uri="{BB962C8B-B14F-4D97-AF65-F5344CB8AC3E}">
        <p14:creationId xmlns:p14="http://schemas.microsoft.com/office/powerpoint/2010/main" val="4291768829"/>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Content_BLANK">
    <p:spTree>
      <p:nvGrpSpPr>
        <p:cNvPr id="1" name=""/>
        <p:cNvGrpSpPr/>
        <p:nvPr/>
      </p:nvGrpSpPr>
      <p:grpSpPr>
        <a:xfrm>
          <a:off x="0" y="0"/>
          <a:ext cx="0" cy="0"/>
          <a:chOff x="0" y="0"/>
          <a:chExt cx="0" cy="0"/>
        </a:xfrm>
      </p:grpSpPr>
      <p:sp>
        <p:nvSpPr>
          <p:cNvPr id="15" name="Rectangle 14"/>
          <p:cNvSpPr/>
          <p:nvPr userDrawn="1"/>
        </p:nvSpPr>
        <p:spPr>
          <a:xfrm>
            <a:off x="0" y="6736080"/>
            <a:ext cx="12192000" cy="121920"/>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3B601614-565F-42C2-B0F1-75F3F5A16A7E}"/>
              </a:ext>
            </a:extLst>
          </p:cNvPr>
          <p:cNvSpPr txBox="1"/>
          <p:nvPr userDrawn="1"/>
        </p:nvSpPr>
        <p:spPr>
          <a:xfrm>
            <a:off x="4774259" y="6466491"/>
            <a:ext cx="2643487" cy="256545"/>
          </a:xfrm>
          <a:prstGeom prst="rect">
            <a:avLst/>
          </a:prstGeom>
          <a:noFill/>
        </p:spPr>
        <p:txBody>
          <a:bodyPr wrap="square" rtlCol="0">
            <a:spAutoFit/>
          </a:bodyPr>
          <a:lstStyle/>
          <a:p>
            <a:pPr algn="ctr"/>
            <a:r>
              <a:rPr lang="en-US" sz="1067" b="0" i="0">
                <a:solidFill>
                  <a:schemeClr val="bg2">
                    <a:lumMod val="25000"/>
                  </a:schemeClr>
                </a:solidFill>
              </a:rPr>
              <a:t>Confidential © 2019</a:t>
            </a:r>
            <a:endParaRPr lang="en-US" sz="1600" b="0" i="0">
              <a:solidFill>
                <a:schemeClr val="bg2">
                  <a:lumMod val="25000"/>
                </a:schemeClr>
              </a:solidFill>
            </a:endParaRPr>
          </a:p>
        </p:txBody>
      </p:sp>
      <p:sp>
        <p:nvSpPr>
          <p:cNvPr id="9" name="TextBox 8">
            <a:extLst>
              <a:ext uri="{FF2B5EF4-FFF2-40B4-BE49-F238E27FC236}">
                <a16:creationId xmlns:a16="http://schemas.microsoft.com/office/drawing/2014/main" id="{ED2E3C7A-CE9B-4848-899D-98697E5339BD}"/>
              </a:ext>
            </a:extLst>
          </p:cNvPr>
          <p:cNvSpPr txBox="1"/>
          <p:nvPr userDrawn="1"/>
        </p:nvSpPr>
        <p:spPr>
          <a:xfrm>
            <a:off x="11747199" y="6449994"/>
            <a:ext cx="372218" cy="276999"/>
          </a:xfrm>
          <a:prstGeom prst="rect">
            <a:avLst/>
          </a:prstGeom>
          <a:noFill/>
        </p:spPr>
        <p:txBody>
          <a:bodyPr wrap="none" rtlCol="0">
            <a:spAutoFit/>
          </a:bodyPr>
          <a:lstStyle/>
          <a:p>
            <a:fld id="{CA08B390-002C-4362-B557-F8E5A154A06D}" type="slidenum">
              <a:rPr lang="en-US" sz="1200" smtClean="0">
                <a:solidFill>
                  <a:schemeClr val="tx1">
                    <a:lumMod val="50000"/>
                    <a:lumOff val="50000"/>
                  </a:schemeClr>
                </a:solidFill>
              </a:rPr>
              <a:t>‹#›</a:t>
            </a:fld>
            <a:endParaRPr lang="en-US" sz="1200">
              <a:solidFill>
                <a:schemeClr val="tx1">
                  <a:lumMod val="50000"/>
                  <a:lumOff val="50000"/>
                </a:schemeClr>
              </a:solidFill>
            </a:endParaRPr>
          </a:p>
        </p:txBody>
      </p:sp>
    </p:spTree>
    <p:extLst>
      <p:ext uri="{BB962C8B-B14F-4D97-AF65-F5344CB8AC3E}">
        <p14:creationId xmlns:p14="http://schemas.microsoft.com/office/powerpoint/2010/main" val="7557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F4DD669-3DA7-4655-8D1C-A1681A863712}"/>
              </a:ext>
            </a:extLst>
          </p:cNvPr>
          <p:cNvSpPr>
            <a:spLocks/>
          </p:cNvSpPr>
          <p:nvPr userDrawn="1"/>
        </p:nvSpPr>
        <p:spPr bwMode="white">
          <a:xfrm>
            <a:off x="0" y="0"/>
            <a:ext cx="12192000" cy="6858000"/>
          </a:xfrm>
          <a:prstGeom prst="rect">
            <a:avLst/>
          </a:prstGeom>
          <a:solidFill>
            <a:srgbClr val="C1151B"/>
          </a:solidFill>
          <a:ln>
            <a:noFill/>
          </a:ln>
          <a:effectLst>
            <a:softEdge rad="0"/>
          </a:effectLst>
        </p:spPr>
        <p:txBody>
          <a:bodyPr anchor="ctr"/>
          <a:lstStyle/>
          <a:p>
            <a:pPr defTabSz="609585" fontAlgn="base">
              <a:lnSpc>
                <a:spcPct val="90000"/>
              </a:lnSpc>
              <a:spcBef>
                <a:spcPct val="0"/>
              </a:spcBef>
              <a:spcAft>
                <a:spcPct val="0"/>
              </a:spcAft>
              <a:buFont typeface="Arial" panose="020B0604020202020204" pitchFamily="34" charset="0"/>
              <a:buNone/>
            </a:pPr>
            <a:endParaRPr lang="en-US" sz="2667" b="1">
              <a:solidFill>
                <a:schemeClr val="bg1"/>
              </a:solidFill>
              <a:latin typeface="Arial" panose="020B0604020202020204" pitchFamily="34" charset="0"/>
              <a:ea typeface="+mj-ea"/>
              <a:cs typeface="Arial" panose="020B0604020202020204" pitchFamily="34" charset="0"/>
            </a:endParaRPr>
          </a:p>
        </p:txBody>
      </p:sp>
      <p:sp>
        <p:nvSpPr>
          <p:cNvPr id="33" name="Title 1">
            <a:extLst>
              <a:ext uri="{FF2B5EF4-FFF2-40B4-BE49-F238E27FC236}">
                <a16:creationId xmlns:a16="http://schemas.microsoft.com/office/drawing/2014/main" id="{E74487AA-A13C-455A-A6DC-FF4E2772BD59}"/>
              </a:ext>
            </a:extLst>
          </p:cNvPr>
          <p:cNvSpPr>
            <a:spLocks noGrp="1"/>
          </p:cNvSpPr>
          <p:nvPr>
            <p:ph type="title" hasCustomPrompt="1"/>
          </p:nvPr>
        </p:nvSpPr>
        <p:spPr bwMode="black">
          <a:xfrm>
            <a:off x="608409" y="1248696"/>
            <a:ext cx="5992217" cy="1935705"/>
          </a:xfrm>
        </p:spPr>
        <p:txBody>
          <a:bodyPr lIns="0" tIns="25718" rIns="0" bIns="25718" anchor="b"/>
          <a:lstStyle>
            <a:lvl1pPr marL="0" marR="0" indent="0">
              <a:lnSpc>
                <a:spcPct val="95000"/>
              </a:lnSpc>
              <a:spcAft>
                <a:spcPts val="0"/>
              </a:spcAft>
              <a:defRPr sz="3200" b="0">
                <a:solidFill>
                  <a:schemeClr val="bg1"/>
                </a:solidFill>
                <a:effectLst/>
                <a:latin typeface="+mj-lt"/>
              </a:defRPr>
            </a:lvl1pPr>
          </a:lstStyle>
          <a:p>
            <a:r>
              <a:rPr lang="en-US"/>
              <a:t>PRESENTATION TITLE GOES HERE all caps TWO LINES recommended</a:t>
            </a:r>
          </a:p>
        </p:txBody>
      </p:sp>
      <p:sp>
        <p:nvSpPr>
          <p:cNvPr id="12" name="Text Box 8">
            <a:extLst>
              <a:ext uri="{FF2B5EF4-FFF2-40B4-BE49-F238E27FC236}">
                <a16:creationId xmlns:a16="http://schemas.microsoft.com/office/drawing/2014/main" id="{FB82C8AB-F3C4-4C5E-B6E1-984229EFC71F}"/>
              </a:ext>
            </a:extLst>
          </p:cNvPr>
          <p:cNvSpPr txBox="1">
            <a:spLocks noChangeArrowheads="1"/>
          </p:cNvSpPr>
          <p:nvPr userDrawn="1"/>
        </p:nvSpPr>
        <p:spPr bwMode="auto">
          <a:xfrm>
            <a:off x="5913120" y="6489886"/>
            <a:ext cx="365760" cy="228600"/>
          </a:xfrm>
          <a:prstGeom prst="rect">
            <a:avLst/>
          </a:prstGeom>
          <a:noFill/>
          <a:ln w="9525">
            <a:noFill/>
            <a:miter lim="800000"/>
            <a:headEnd/>
            <a:tailEnd/>
          </a:ln>
          <a:effectLst/>
        </p:spPr>
        <p:txBody>
          <a:bodyPr wrap="square" lIns="0" tIns="0" rIns="0" bIns="0" anchor="ctr">
            <a:noAutofit/>
          </a:bodyPr>
          <a:lstStyle/>
          <a:p>
            <a:pPr algn="ctr" fontAlgn="base">
              <a:spcBef>
                <a:spcPct val="50000"/>
              </a:spcBef>
              <a:spcAft>
                <a:spcPct val="0"/>
              </a:spcAft>
              <a:defRPr/>
            </a:pPr>
            <a:fld id="{705761D2-C9BA-4D3A-BFFD-3DBEF5AF449B}" type="slidenum">
              <a:rPr lang="en-US" sz="1100">
                <a:solidFill>
                  <a:schemeClr val="bg2">
                    <a:lumMod val="40000"/>
                    <a:lumOff val="60000"/>
                  </a:schemeClr>
                </a:solidFill>
                <a:cs typeface="Arial"/>
              </a:rPr>
              <a:pPr algn="ctr" fontAlgn="base">
                <a:spcBef>
                  <a:spcPct val="50000"/>
                </a:spcBef>
                <a:spcAft>
                  <a:spcPct val="0"/>
                </a:spcAft>
                <a:defRPr/>
              </a:pPr>
              <a:t>‹#›</a:t>
            </a:fld>
            <a:endParaRPr lang="en-US" sz="1100">
              <a:solidFill>
                <a:schemeClr val="bg2">
                  <a:lumMod val="40000"/>
                  <a:lumOff val="60000"/>
                </a:schemeClr>
              </a:solidFill>
              <a:cs typeface="Arial"/>
            </a:endParaRPr>
          </a:p>
        </p:txBody>
      </p:sp>
      <p:sp>
        <p:nvSpPr>
          <p:cNvPr id="13" name="Footer Placeholder 4">
            <a:extLst>
              <a:ext uri="{FF2B5EF4-FFF2-40B4-BE49-F238E27FC236}">
                <a16:creationId xmlns:a16="http://schemas.microsoft.com/office/drawing/2014/main" id="{D2651DC7-2B0B-4073-8A6D-B1FCA59EB9C6}"/>
              </a:ext>
            </a:extLst>
          </p:cNvPr>
          <p:cNvSpPr txBox="1">
            <a:spLocks/>
          </p:cNvSpPr>
          <p:nvPr userDrawn="1"/>
        </p:nvSpPr>
        <p:spPr bwMode="gray">
          <a:xfrm>
            <a:off x="6324600" y="6489887"/>
            <a:ext cx="1922092" cy="228600"/>
          </a:xfrm>
          <a:prstGeom prst="rect">
            <a:avLst/>
          </a:prstGeom>
        </p:spPr>
        <p:txBody>
          <a:bodyPr lIns="0" tIns="34290" rIns="0" bIns="34290" anchor="ctr" anchorCtr="0"/>
          <a:lstStyle>
            <a:defPPr>
              <a:defRPr lang="en-US"/>
            </a:defPPr>
            <a:lvl1pPr marL="0" algn="l" defTabSz="914400" rtl="0" eaLnBrk="1" latinLnBrk="0" hangingPunct="1">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40000"/>
                    <a:lumOff val="60000"/>
                  </a:schemeClr>
                </a:solidFill>
              </a:rPr>
              <a:t>Strictly Confidential</a:t>
            </a:r>
          </a:p>
        </p:txBody>
      </p:sp>
      <p:sp>
        <p:nvSpPr>
          <p:cNvPr id="15" name="Date Placeholder 3">
            <a:extLst>
              <a:ext uri="{FF2B5EF4-FFF2-40B4-BE49-F238E27FC236}">
                <a16:creationId xmlns:a16="http://schemas.microsoft.com/office/drawing/2014/main" id="{D0DCFF0D-9BA3-4F3B-9FF8-1542CF2676AD}"/>
              </a:ext>
            </a:extLst>
          </p:cNvPr>
          <p:cNvSpPr txBox="1">
            <a:spLocks/>
          </p:cNvSpPr>
          <p:nvPr userDrawn="1"/>
        </p:nvSpPr>
        <p:spPr bwMode="gray">
          <a:xfrm>
            <a:off x="4038600" y="6489887"/>
            <a:ext cx="1828800" cy="228600"/>
          </a:xfrm>
          <a:prstGeom prst="rect">
            <a:avLst/>
          </a:prstGeom>
        </p:spPr>
        <p:txBody>
          <a:bodyPr lIns="0" tIns="34290" rIns="0" bIns="34290" anchor="ctr" anchorCtr="0"/>
          <a:lstStyle>
            <a:defPPr>
              <a:defRPr lang="en-US"/>
            </a:defPPr>
            <a:lvl1pPr marL="0" marR="0" indent="0" algn="r" defTabSz="914400" rtl="0" eaLnBrk="1" latinLnBrk="0" hangingPunct="1">
              <a:spcBef>
                <a:spcPts val="0"/>
              </a:spcBef>
              <a:spcAft>
                <a:spcPts val="0"/>
              </a:spcAft>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3DC58B-882F-4B16-8D5B-280ACF0CAC66}" type="datetime4">
              <a:rPr lang="en-US" smtClean="0">
                <a:solidFill>
                  <a:schemeClr val="bg2">
                    <a:lumMod val="40000"/>
                    <a:lumOff val="60000"/>
                  </a:schemeClr>
                </a:solidFill>
              </a:rPr>
              <a:pPr/>
              <a:t>November 2, 2021</a:t>
            </a:fld>
            <a:endParaRPr lang="en-US">
              <a:solidFill>
                <a:schemeClr val="bg2">
                  <a:lumMod val="40000"/>
                  <a:lumOff val="60000"/>
                </a:schemeClr>
              </a:solidFill>
            </a:endParaRPr>
          </a:p>
        </p:txBody>
      </p:sp>
      <p:pic>
        <p:nvPicPr>
          <p:cNvPr id="5" name="Picture 4" descr="A close up of a sign&#10;&#10;Description generated with very high confidence">
            <a:extLst>
              <a:ext uri="{FF2B5EF4-FFF2-40B4-BE49-F238E27FC236}">
                <a16:creationId xmlns:a16="http://schemas.microsoft.com/office/drawing/2014/main" id="{CD3B0010-67FA-4C1C-BF92-240ADD7C3235}"/>
              </a:ext>
            </a:extLst>
          </p:cNvPr>
          <p:cNvPicPr>
            <a:picLocks noChangeAspect="1"/>
          </p:cNvPicPr>
          <p:nvPr userDrawn="1"/>
        </p:nvPicPr>
        <p:blipFill>
          <a:blip r:embed="rId2"/>
          <a:stretch>
            <a:fillRect/>
          </a:stretch>
        </p:blipFill>
        <p:spPr>
          <a:xfrm>
            <a:off x="6480861" y="811953"/>
            <a:ext cx="5177038" cy="5538421"/>
          </a:xfrm>
          <a:prstGeom prst="rect">
            <a:avLst/>
          </a:prstGeom>
        </p:spPr>
      </p:pic>
    </p:spTree>
    <p:extLst>
      <p:ext uri="{BB962C8B-B14F-4D97-AF65-F5344CB8AC3E}">
        <p14:creationId xmlns:p14="http://schemas.microsoft.com/office/powerpoint/2010/main" val="987584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A487E49-A51A-4DBB-95EB-565D1DD51B53}"/>
              </a:ext>
            </a:extLst>
          </p:cNvPr>
          <p:cNvSpPr>
            <a:spLocks/>
          </p:cNvSpPr>
          <p:nvPr userDrawn="1"/>
        </p:nvSpPr>
        <p:spPr bwMode="white">
          <a:xfrm>
            <a:off x="4570256" y="0"/>
            <a:ext cx="7621743" cy="6858000"/>
          </a:xfrm>
          <a:prstGeom prst="rect">
            <a:avLst/>
          </a:prstGeom>
          <a:solidFill>
            <a:srgbClr val="C1151B"/>
          </a:solidFill>
          <a:ln>
            <a:noFill/>
          </a:ln>
          <a:effectLst>
            <a:softEdge rad="0"/>
          </a:effectLst>
        </p:spPr>
        <p:txBody>
          <a:bodyPr anchor="ctr"/>
          <a:lstStyle/>
          <a:p>
            <a:pPr defTabSz="609585" fontAlgn="base">
              <a:lnSpc>
                <a:spcPct val="90000"/>
              </a:lnSpc>
              <a:spcBef>
                <a:spcPct val="0"/>
              </a:spcBef>
              <a:spcAft>
                <a:spcPct val="0"/>
              </a:spcAft>
              <a:buFont typeface="Arial" panose="020B0604020202020204" pitchFamily="34" charset="0"/>
              <a:buNone/>
            </a:pPr>
            <a:endParaRPr lang="en-US" sz="2667" b="1">
              <a:solidFill>
                <a:schemeClr val="bg1"/>
              </a:solidFill>
              <a:latin typeface="Arial" panose="020B0604020202020204" pitchFamily="34" charset="0"/>
              <a:ea typeface="+mj-ea"/>
              <a:cs typeface="Arial" panose="020B0604020202020204" pitchFamily="34" charset="0"/>
            </a:endParaRPr>
          </a:p>
        </p:txBody>
      </p:sp>
      <p:cxnSp>
        <p:nvCxnSpPr>
          <p:cNvPr id="18" name="Straight Connector 17" hidden="1"/>
          <p:cNvCxnSpPr>
            <a:cxnSpLocks/>
          </p:cNvCxnSpPr>
          <p:nvPr userDrawn="1"/>
        </p:nvCxnSpPr>
        <p:spPr bwMode="auto">
          <a:xfrm>
            <a:off x="4617304" y="-45720"/>
            <a:ext cx="1588" cy="6949440"/>
          </a:xfrm>
          <a:prstGeom prst="line">
            <a:avLst/>
          </a:prstGeom>
          <a:solidFill>
            <a:schemeClr val="accent1"/>
          </a:solidFill>
          <a:ln w="152400" cap="flat" cmpd="sng" algn="ctr">
            <a:solidFill>
              <a:schemeClr val="bg1"/>
            </a:solidFill>
            <a:prstDash val="solid"/>
            <a:round/>
            <a:headEnd type="none" w="med" len="med"/>
            <a:tailEnd type="none" w="med" len="med"/>
          </a:ln>
          <a:effectLst>
            <a:outerShdw blurRad="63500" dir="5400000" sx="102000" sy="102000" algn="ctr" rotWithShape="0">
              <a:prstClr val="black">
                <a:alpha val="60000"/>
              </a:prstClr>
            </a:outerShdw>
          </a:effectLst>
        </p:spPr>
      </p:cxnSp>
      <p:sp>
        <p:nvSpPr>
          <p:cNvPr id="33" name="Subtitle 2">
            <a:extLst>
              <a:ext uri="{FF2B5EF4-FFF2-40B4-BE49-F238E27FC236}">
                <a16:creationId xmlns:a16="http://schemas.microsoft.com/office/drawing/2014/main" id="{93416BA4-4B5D-4444-A180-07C6807CC0D9}"/>
              </a:ext>
            </a:extLst>
          </p:cNvPr>
          <p:cNvSpPr>
            <a:spLocks noGrp="1"/>
          </p:cNvSpPr>
          <p:nvPr>
            <p:ph type="subTitle" idx="1" hasCustomPrompt="1"/>
          </p:nvPr>
        </p:nvSpPr>
        <p:spPr bwMode="black">
          <a:xfrm>
            <a:off x="4800839" y="2735576"/>
            <a:ext cx="6905386" cy="1097280"/>
          </a:xfrm>
        </p:spPr>
        <p:txBody>
          <a:bodyPr wrap="square" lIns="0" tIns="0" rIns="0" bIns="0" anchor="t" anchorCtr="0">
            <a:noAutofit/>
          </a:bodyPr>
          <a:lstStyle>
            <a:lvl1pPr marL="0" marR="0" indent="0" algn="l">
              <a:lnSpc>
                <a:spcPct val="90000"/>
              </a:lnSpc>
              <a:spcBef>
                <a:spcPts val="450"/>
              </a:spcBef>
              <a:spcAft>
                <a:spcPts val="0"/>
              </a:spcAft>
              <a:buNone/>
              <a:defRPr sz="2130" b="0" cap="all"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34" name="Title 1">
            <a:extLst>
              <a:ext uri="{FF2B5EF4-FFF2-40B4-BE49-F238E27FC236}">
                <a16:creationId xmlns:a16="http://schemas.microsoft.com/office/drawing/2014/main" id="{3189AB1A-705B-4ED3-90C1-56A77905AA8D}"/>
              </a:ext>
            </a:extLst>
          </p:cNvPr>
          <p:cNvSpPr>
            <a:spLocks noGrp="1"/>
          </p:cNvSpPr>
          <p:nvPr>
            <p:ph type="title" hasCustomPrompt="1"/>
          </p:nvPr>
        </p:nvSpPr>
        <p:spPr bwMode="black">
          <a:xfrm>
            <a:off x="4800839" y="714376"/>
            <a:ext cx="6905386" cy="1883652"/>
          </a:xfrm>
        </p:spPr>
        <p:txBody>
          <a:bodyPr lIns="0" tIns="25718" rIns="0" bIns="25718" anchor="b">
            <a:noAutofit/>
          </a:bodyPr>
          <a:lstStyle>
            <a:lvl1pPr marL="0" marR="0" indent="0">
              <a:lnSpc>
                <a:spcPct val="95000"/>
              </a:lnSpc>
              <a:spcAft>
                <a:spcPts val="0"/>
              </a:spcAft>
              <a:defRPr sz="3200">
                <a:solidFill>
                  <a:schemeClr val="bg1"/>
                </a:solidFill>
                <a:effectLst/>
              </a:defRPr>
            </a:lvl1pPr>
          </a:lstStyle>
          <a:p>
            <a:r>
              <a:rPr lang="en-US"/>
              <a:t>PRESENTATION TITLE GOES HERE - TWO LINES recommended</a:t>
            </a:r>
          </a:p>
        </p:txBody>
      </p:sp>
      <p:sp>
        <p:nvSpPr>
          <p:cNvPr id="12" name="Text Box 8">
            <a:extLst>
              <a:ext uri="{FF2B5EF4-FFF2-40B4-BE49-F238E27FC236}">
                <a16:creationId xmlns:a16="http://schemas.microsoft.com/office/drawing/2014/main" id="{A1361C66-62F3-4690-8A2C-CA5F7E2A50F9}"/>
              </a:ext>
            </a:extLst>
          </p:cNvPr>
          <p:cNvSpPr txBox="1">
            <a:spLocks noChangeArrowheads="1"/>
          </p:cNvSpPr>
          <p:nvPr userDrawn="1"/>
        </p:nvSpPr>
        <p:spPr bwMode="auto">
          <a:xfrm>
            <a:off x="5913120" y="6489886"/>
            <a:ext cx="365760" cy="228600"/>
          </a:xfrm>
          <a:prstGeom prst="rect">
            <a:avLst/>
          </a:prstGeom>
          <a:noFill/>
          <a:ln w="9525">
            <a:noFill/>
            <a:miter lim="800000"/>
            <a:headEnd/>
            <a:tailEnd/>
          </a:ln>
          <a:effectLst/>
        </p:spPr>
        <p:txBody>
          <a:bodyPr wrap="square" lIns="0" tIns="0" rIns="0" bIns="0" anchor="ctr">
            <a:noAutofit/>
          </a:bodyPr>
          <a:lstStyle/>
          <a:p>
            <a:pPr algn="ctr" fontAlgn="base">
              <a:spcBef>
                <a:spcPct val="50000"/>
              </a:spcBef>
              <a:spcAft>
                <a:spcPct val="0"/>
              </a:spcAft>
              <a:defRPr/>
            </a:pPr>
            <a:fld id="{705761D2-C9BA-4D3A-BFFD-3DBEF5AF449B}" type="slidenum">
              <a:rPr lang="en-US" sz="1100">
                <a:solidFill>
                  <a:schemeClr val="bg2">
                    <a:lumMod val="40000"/>
                    <a:lumOff val="60000"/>
                  </a:schemeClr>
                </a:solidFill>
                <a:cs typeface="Arial"/>
              </a:rPr>
              <a:pPr algn="ctr" fontAlgn="base">
                <a:spcBef>
                  <a:spcPct val="50000"/>
                </a:spcBef>
                <a:spcAft>
                  <a:spcPct val="0"/>
                </a:spcAft>
                <a:defRPr/>
              </a:pPr>
              <a:t>‹#›</a:t>
            </a:fld>
            <a:endParaRPr lang="en-US" sz="1100">
              <a:solidFill>
                <a:schemeClr val="bg2">
                  <a:lumMod val="40000"/>
                  <a:lumOff val="60000"/>
                </a:schemeClr>
              </a:solidFill>
              <a:cs typeface="Arial"/>
            </a:endParaRPr>
          </a:p>
        </p:txBody>
      </p:sp>
      <p:sp>
        <p:nvSpPr>
          <p:cNvPr id="13" name="Footer Placeholder 4">
            <a:extLst>
              <a:ext uri="{FF2B5EF4-FFF2-40B4-BE49-F238E27FC236}">
                <a16:creationId xmlns:a16="http://schemas.microsoft.com/office/drawing/2014/main" id="{75ECEA1E-608C-4D13-94D7-D01A5FDF6347}"/>
              </a:ext>
            </a:extLst>
          </p:cNvPr>
          <p:cNvSpPr txBox="1">
            <a:spLocks/>
          </p:cNvSpPr>
          <p:nvPr userDrawn="1"/>
        </p:nvSpPr>
        <p:spPr bwMode="gray">
          <a:xfrm>
            <a:off x="6324600" y="6489887"/>
            <a:ext cx="1922092" cy="228600"/>
          </a:xfrm>
          <a:prstGeom prst="rect">
            <a:avLst/>
          </a:prstGeom>
        </p:spPr>
        <p:txBody>
          <a:bodyPr lIns="0" tIns="34290" rIns="0" bIns="34290" anchor="ctr" anchorCtr="0"/>
          <a:lstStyle>
            <a:defPPr>
              <a:defRPr lang="en-US"/>
            </a:defPPr>
            <a:lvl1pPr marL="0" algn="l" defTabSz="914400" rtl="0" eaLnBrk="1" latinLnBrk="0" hangingPunct="1">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40000"/>
                    <a:lumOff val="60000"/>
                  </a:schemeClr>
                </a:solidFill>
              </a:rPr>
              <a:t>Strictly Confidential</a:t>
            </a:r>
          </a:p>
        </p:txBody>
      </p:sp>
      <p:sp>
        <p:nvSpPr>
          <p:cNvPr id="14" name="Date Placeholder 3">
            <a:extLst>
              <a:ext uri="{FF2B5EF4-FFF2-40B4-BE49-F238E27FC236}">
                <a16:creationId xmlns:a16="http://schemas.microsoft.com/office/drawing/2014/main" id="{2A812B29-B6A1-4776-9674-6E7D8BA92350}"/>
              </a:ext>
            </a:extLst>
          </p:cNvPr>
          <p:cNvSpPr txBox="1">
            <a:spLocks/>
          </p:cNvSpPr>
          <p:nvPr userDrawn="1"/>
        </p:nvSpPr>
        <p:spPr bwMode="gray">
          <a:xfrm>
            <a:off x="4038600" y="6489887"/>
            <a:ext cx="1828800" cy="228600"/>
          </a:xfrm>
          <a:prstGeom prst="rect">
            <a:avLst/>
          </a:prstGeom>
        </p:spPr>
        <p:txBody>
          <a:bodyPr lIns="0" tIns="34290" rIns="0" bIns="34290" anchor="ctr" anchorCtr="0"/>
          <a:lstStyle>
            <a:defPPr>
              <a:defRPr lang="en-US"/>
            </a:defPPr>
            <a:lvl1pPr marL="0" marR="0" indent="0" algn="r" defTabSz="914400" rtl="0" eaLnBrk="1" latinLnBrk="0" hangingPunct="1">
              <a:spcBef>
                <a:spcPts val="0"/>
              </a:spcBef>
              <a:spcAft>
                <a:spcPts val="0"/>
              </a:spcAft>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3DC58B-882F-4B16-8D5B-280ACF0CAC66}" type="datetime4">
              <a:rPr lang="en-US" smtClean="0">
                <a:solidFill>
                  <a:schemeClr val="bg2">
                    <a:lumMod val="40000"/>
                    <a:lumOff val="60000"/>
                  </a:schemeClr>
                </a:solidFill>
              </a:rPr>
              <a:pPr/>
              <a:t>November 2, 2021</a:t>
            </a:fld>
            <a:endParaRPr lang="en-US">
              <a:solidFill>
                <a:schemeClr val="bg2">
                  <a:lumMod val="40000"/>
                  <a:lumOff val="60000"/>
                </a:schemeClr>
              </a:solidFill>
            </a:endParaRPr>
          </a:p>
        </p:txBody>
      </p:sp>
      <p:pic>
        <p:nvPicPr>
          <p:cNvPr id="3" name="Picture 2" descr="A picture containing object&#10;&#10;Description generated with very high confidence">
            <a:extLst>
              <a:ext uri="{FF2B5EF4-FFF2-40B4-BE49-F238E27FC236}">
                <a16:creationId xmlns:a16="http://schemas.microsoft.com/office/drawing/2014/main" id="{0677CECF-9364-4A7A-8A21-2892DC10302C}"/>
              </a:ext>
            </a:extLst>
          </p:cNvPr>
          <p:cNvPicPr>
            <a:picLocks noChangeAspect="1"/>
          </p:cNvPicPr>
          <p:nvPr userDrawn="1"/>
        </p:nvPicPr>
        <p:blipFill>
          <a:blip r:embed="rId2"/>
          <a:stretch>
            <a:fillRect/>
          </a:stretch>
        </p:blipFill>
        <p:spPr>
          <a:xfrm>
            <a:off x="966748" y="6018307"/>
            <a:ext cx="2825090" cy="700179"/>
          </a:xfrm>
          <a:prstGeom prst="rect">
            <a:avLst/>
          </a:prstGeom>
        </p:spPr>
      </p:pic>
    </p:spTree>
    <p:extLst>
      <p:ext uri="{BB962C8B-B14F-4D97-AF65-F5344CB8AC3E}">
        <p14:creationId xmlns:p14="http://schemas.microsoft.com/office/powerpoint/2010/main" val="3557403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8"/>
          <p:cNvSpPr>
            <a:spLocks noGrp="1"/>
          </p:cNvSpPr>
          <p:nvPr>
            <p:ph type="title"/>
          </p:nvPr>
        </p:nvSpPr>
        <p:spPr>
          <a:xfrm>
            <a:off x="508004" y="36944"/>
            <a:ext cx="10972800" cy="1097280"/>
          </a:xfrm>
          <a:prstGeom prst="rect">
            <a:avLst/>
          </a:prstGeom>
        </p:spPr>
        <p:txBody>
          <a:bodyPr lIns="0" tIns="0" rIns="0" bIns="0" rtlCol="0">
            <a:normAutofit/>
          </a:bodyPr>
          <a:lstStyle>
            <a:lvl1pPr marL="0" marR="0" indent="0">
              <a:lnSpc>
                <a:spcPct val="90000"/>
              </a:lnSpc>
              <a:defRPr sz="3400"/>
            </a:lvl1pPr>
          </a:lstStyle>
          <a:p>
            <a:r>
              <a:rPr lang="en-US"/>
              <a:t>Click to edit Master title style</a:t>
            </a:r>
          </a:p>
        </p:txBody>
      </p:sp>
      <p:sp>
        <p:nvSpPr>
          <p:cNvPr id="2" name="Rectangle 1">
            <a:extLst>
              <a:ext uri="{FF2B5EF4-FFF2-40B4-BE49-F238E27FC236}">
                <a16:creationId xmlns:a16="http://schemas.microsoft.com/office/drawing/2014/main" id="{8799EC8B-A493-4EC1-A806-8748595EE48C}"/>
              </a:ext>
            </a:extLst>
          </p:cNvPr>
          <p:cNvSpPr/>
          <p:nvPr userDrawn="1"/>
        </p:nvSpPr>
        <p:spPr bwMode="auto">
          <a:xfrm>
            <a:off x="354227" y="6153665"/>
            <a:ext cx="2034746" cy="63431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1" i="0" u="none" strike="noStrike" cap="none" normalizeH="0" baseline="0">
              <a:ln>
                <a:noFill/>
              </a:ln>
              <a:solidFill>
                <a:schemeClr val="tx1"/>
              </a:solidFill>
              <a:effectLst/>
              <a:latin typeface="Arial" pitchFamily="-108" charset="0"/>
            </a:endParaRPr>
          </a:p>
        </p:txBody>
      </p:sp>
    </p:spTree>
    <p:extLst>
      <p:ext uri="{BB962C8B-B14F-4D97-AF65-F5344CB8AC3E}">
        <p14:creationId xmlns:p14="http://schemas.microsoft.com/office/powerpoint/2010/main" val="4288457508"/>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308" y="1476375"/>
            <a:ext cx="11252200" cy="4260851"/>
          </a:xfrm>
        </p:spPr>
        <p:txBody>
          <a:bodyPr lIns="163669" tIns="81835" rIns="0" bIns="0">
            <a:noAutofit/>
          </a:bodyPr>
          <a:lstStyle>
            <a:lvl1pPr marL="288925" marR="0" indent="-288925">
              <a:spcBef>
                <a:spcPts val="900"/>
              </a:spcBef>
              <a:spcAft>
                <a:spcPts val="300"/>
              </a:spcAft>
              <a:defRPr sz="2800"/>
            </a:lvl1pPr>
            <a:lvl2pPr marL="914400" marR="0" indent="-342900">
              <a:spcBef>
                <a:spcPts val="0"/>
              </a:spcBef>
              <a:spcAft>
                <a:spcPts val="300"/>
              </a:spcAft>
              <a:defRPr sz="2400"/>
            </a:lvl2pPr>
            <a:lvl3pPr marL="1427163" marR="0" indent="-207963">
              <a:spcBef>
                <a:spcPts val="0"/>
              </a:spcBef>
              <a:spcAft>
                <a:spcPts val="300"/>
              </a:spcAft>
              <a:defRPr sz="2000"/>
            </a:lvl3pPr>
            <a:lvl4pPr marL="1997075" marR="0" indent="-269875">
              <a:spcBef>
                <a:spcPts val="0"/>
              </a:spcBef>
              <a:spcAft>
                <a:spcPts val="300"/>
              </a:spcAft>
              <a:defRPr sz="1600"/>
            </a:lvl4pPr>
            <a:lvl5pPr marL="2398713" marR="0" indent="-163513">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8"/>
          <p:cNvSpPr>
            <a:spLocks noGrp="1"/>
          </p:cNvSpPr>
          <p:nvPr>
            <p:ph type="title"/>
          </p:nvPr>
        </p:nvSpPr>
        <p:spPr>
          <a:xfrm>
            <a:off x="508003" y="91440"/>
            <a:ext cx="11252199" cy="1188720"/>
          </a:xfrm>
          <a:prstGeom prst="rect">
            <a:avLst/>
          </a:prstGeom>
        </p:spPr>
        <p:txBody>
          <a:bodyPr lIns="0" tIns="0" rIns="0" bIns="0" rtlCol="0">
            <a:noAutofit/>
          </a:bodyPr>
          <a:lstStyle>
            <a:lvl1pPr marL="0" marR="0" indent="0" algn="l">
              <a:lnSpc>
                <a:spcPct val="90000"/>
              </a:lnSpc>
              <a:defRPr sz="3400"/>
            </a:lvl1pPr>
          </a:lstStyle>
          <a:p>
            <a:r>
              <a:rPr lang="en-US"/>
              <a:t>Click to edit Master title style</a:t>
            </a:r>
          </a:p>
        </p:txBody>
      </p:sp>
    </p:spTree>
    <p:extLst>
      <p:ext uri="{BB962C8B-B14F-4D97-AF65-F5344CB8AC3E}">
        <p14:creationId xmlns:p14="http://schemas.microsoft.com/office/powerpoint/2010/main" val="36443926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8"/>
          <p:cNvSpPr>
            <a:spLocks noGrp="1"/>
          </p:cNvSpPr>
          <p:nvPr>
            <p:ph type="title"/>
          </p:nvPr>
        </p:nvSpPr>
        <p:spPr>
          <a:xfrm>
            <a:off x="508004" y="91440"/>
            <a:ext cx="11256264" cy="1188720"/>
          </a:xfrm>
          <a:prstGeom prst="rect">
            <a:avLst/>
          </a:prstGeom>
        </p:spPr>
        <p:txBody>
          <a:bodyPr lIns="0" tIns="0" rIns="0" bIns="0" rtlCol="0">
            <a:noAutofit/>
          </a:bodyPr>
          <a:lstStyle>
            <a:lvl1pPr marL="0" marR="0" indent="0" algn="l">
              <a:lnSpc>
                <a:spcPct val="90000"/>
              </a:lnSpc>
              <a:defRPr sz="3400"/>
            </a:lvl1pPr>
          </a:lstStyle>
          <a:p>
            <a:r>
              <a:rPr lang="en-US"/>
              <a:t>Click to edit Master title style</a:t>
            </a:r>
          </a:p>
        </p:txBody>
      </p:sp>
    </p:spTree>
    <p:extLst>
      <p:ext uri="{BB962C8B-B14F-4D97-AF65-F5344CB8AC3E}">
        <p14:creationId xmlns:p14="http://schemas.microsoft.com/office/powerpoint/2010/main" val="3121236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Header Ligh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EF83186-3030-479C-85A2-18EFA7449AB6}"/>
              </a:ext>
            </a:extLst>
          </p:cNvPr>
          <p:cNvSpPr/>
          <p:nvPr userDrawn="1"/>
        </p:nvSpPr>
        <p:spPr bwMode="gray">
          <a:xfrm>
            <a:off x="609600" y="1648312"/>
            <a:ext cx="10972800" cy="3657600"/>
          </a:xfrm>
          <a:prstGeom prst="rect">
            <a:avLst/>
          </a:prstGeom>
          <a:solidFill>
            <a:schemeClr val="accent1"/>
          </a:solidFill>
          <a:ln>
            <a:noFill/>
          </a:ln>
          <a:effectLst>
            <a:outerShdw blurRad="50800" dist="38100" dir="5400000" algn="t" rotWithShape="0">
              <a:schemeClr val="tx1">
                <a:alpha val="25000"/>
              </a:schemeClr>
            </a:outerShdw>
          </a:effectLst>
        </p:spPr>
        <p:txBody>
          <a:bodyPr vert="horz" wrap="square" lIns="609600" tIns="60960" rIns="121920" bIns="60960" numCol="1" anchor="ctr" anchorCtr="0" compatLnSpc="1">
            <a:prstTxWarp prst="textNoShape">
              <a:avLst/>
            </a:prstTxWarp>
          </a:bodyPr>
          <a:lstStyle/>
          <a:p>
            <a:pPr marR="0" lvl="0" indent="0" defTabSz="609585" fontAlgn="base">
              <a:lnSpc>
                <a:spcPct val="90000"/>
              </a:lnSpc>
              <a:spcBef>
                <a:spcPct val="0"/>
              </a:spcBef>
              <a:spcAft>
                <a:spcPct val="0"/>
              </a:spcAft>
              <a:buClrTx/>
              <a:buSzTx/>
              <a:buFontTx/>
              <a:buNone/>
              <a:tabLst/>
            </a:pPr>
            <a:endParaRPr kumimoji="0" lang="en-US" sz="3467" b="1" i="0" u="none" strike="noStrike" cap="none" spc="0" normalizeH="0" baseline="0" noProof="0">
              <a:ln>
                <a:noFill/>
              </a:ln>
              <a:solidFill>
                <a:prstClr val="white"/>
              </a:solidFill>
              <a:effectLst>
                <a:outerShdw blurRad="50800" dist="50800" dir="5400000" algn="ctr" rotWithShape="0">
                  <a:prstClr val="white"/>
                </a:outerShdw>
              </a:effectLst>
              <a:uLnTx/>
              <a:uFillTx/>
              <a:latin typeface="Arial" panose="020B0604020202020204" pitchFamily="34" charset="0"/>
              <a:cs typeface="Arial" panose="020B0604020202020204" pitchFamily="34" charset="0"/>
            </a:endParaRPr>
          </a:p>
        </p:txBody>
      </p:sp>
      <p:cxnSp>
        <p:nvCxnSpPr>
          <p:cNvPr id="18" name="Straight Connector 17" hidden="1"/>
          <p:cNvCxnSpPr>
            <a:cxnSpLocks/>
          </p:cNvCxnSpPr>
          <p:nvPr userDrawn="1"/>
        </p:nvCxnSpPr>
        <p:spPr bwMode="auto">
          <a:xfrm>
            <a:off x="4617304" y="-45720"/>
            <a:ext cx="1588" cy="6949440"/>
          </a:xfrm>
          <a:prstGeom prst="line">
            <a:avLst/>
          </a:prstGeom>
          <a:solidFill>
            <a:schemeClr val="accent1"/>
          </a:solidFill>
          <a:ln w="152400" cap="flat" cmpd="sng" algn="ctr">
            <a:solidFill>
              <a:schemeClr val="bg1"/>
            </a:solidFill>
            <a:prstDash val="solid"/>
            <a:round/>
            <a:headEnd type="none" w="med" len="med"/>
            <a:tailEnd type="none" w="med" len="med"/>
          </a:ln>
          <a:effectLst>
            <a:outerShdw blurRad="63500" dir="5400000" sx="102000" sy="102000" algn="ctr" rotWithShape="0">
              <a:prstClr val="black">
                <a:alpha val="60000"/>
              </a:prstClr>
            </a:outerShdw>
          </a:effectLst>
        </p:spPr>
      </p:cxnSp>
      <p:sp>
        <p:nvSpPr>
          <p:cNvPr id="33" name="Subtitle 2">
            <a:extLst>
              <a:ext uri="{FF2B5EF4-FFF2-40B4-BE49-F238E27FC236}">
                <a16:creationId xmlns:a16="http://schemas.microsoft.com/office/drawing/2014/main" id="{93416BA4-4B5D-4444-A180-07C6807CC0D9}"/>
              </a:ext>
            </a:extLst>
          </p:cNvPr>
          <p:cNvSpPr>
            <a:spLocks noGrp="1"/>
          </p:cNvSpPr>
          <p:nvPr>
            <p:ph type="subTitle" idx="1" hasCustomPrompt="1"/>
          </p:nvPr>
        </p:nvSpPr>
        <p:spPr bwMode="black">
          <a:xfrm>
            <a:off x="1216152" y="3026663"/>
            <a:ext cx="9756648" cy="1024128"/>
          </a:xfrm>
        </p:spPr>
        <p:txBody>
          <a:bodyPr wrap="square" lIns="0" tIns="27432" rIns="0" bIns="27432" anchor="t" anchorCtr="0">
            <a:noAutofit/>
          </a:bodyPr>
          <a:lstStyle>
            <a:lvl1pPr marL="0" marR="0" indent="0" algn="l">
              <a:lnSpc>
                <a:spcPct val="90000"/>
              </a:lnSpc>
              <a:spcBef>
                <a:spcPts val="450"/>
              </a:spcBef>
              <a:spcAft>
                <a:spcPts val="0"/>
              </a:spcAft>
              <a:buNone/>
              <a:defRPr sz="2130" b="0" cap="all"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34" name="Title 1">
            <a:extLst>
              <a:ext uri="{FF2B5EF4-FFF2-40B4-BE49-F238E27FC236}">
                <a16:creationId xmlns:a16="http://schemas.microsoft.com/office/drawing/2014/main" id="{3189AB1A-705B-4ED3-90C1-56A77905AA8D}"/>
              </a:ext>
            </a:extLst>
          </p:cNvPr>
          <p:cNvSpPr>
            <a:spLocks noGrp="1"/>
          </p:cNvSpPr>
          <p:nvPr>
            <p:ph type="title"/>
          </p:nvPr>
        </p:nvSpPr>
        <p:spPr bwMode="black">
          <a:xfrm>
            <a:off x="1216152" y="1771542"/>
            <a:ext cx="9756648" cy="1264266"/>
          </a:xfrm>
        </p:spPr>
        <p:txBody>
          <a:bodyPr lIns="0" tIns="25718" rIns="0" bIns="25718" anchor="b">
            <a:noAutofit/>
          </a:bodyPr>
          <a:lstStyle>
            <a:lvl1pPr marL="0" marR="0" indent="0">
              <a:lnSpc>
                <a:spcPct val="95000"/>
              </a:lnSpc>
              <a:spcAft>
                <a:spcPts val="0"/>
              </a:spcAft>
              <a:defRPr sz="3400">
                <a:solidFill>
                  <a:schemeClr val="bg1"/>
                </a:solidFill>
                <a:effectLst/>
              </a:defRPr>
            </a:lvl1pPr>
          </a:lstStyle>
          <a:p>
            <a:endParaRPr lang="en-US"/>
          </a:p>
        </p:txBody>
      </p:sp>
      <p:sp>
        <p:nvSpPr>
          <p:cNvPr id="14" name="Text Box 8">
            <a:extLst>
              <a:ext uri="{FF2B5EF4-FFF2-40B4-BE49-F238E27FC236}">
                <a16:creationId xmlns:a16="http://schemas.microsoft.com/office/drawing/2014/main" id="{E26CE829-9305-4811-AA2E-8F887DC3F54B}"/>
              </a:ext>
            </a:extLst>
          </p:cNvPr>
          <p:cNvSpPr txBox="1">
            <a:spLocks noChangeArrowheads="1"/>
          </p:cNvSpPr>
          <p:nvPr userDrawn="1"/>
        </p:nvSpPr>
        <p:spPr bwMode="auto">
          <a:xfrm>
            <a:off x="5913120" y="6489886"/>
            <a:ext cx="365760" cy="228600"/>
          </a:xfrm>
          <a:prstGeom prst="rect">
            <a:avLst/>
          </a:prstGeom>
          <a:noFill/>
          <a:ln w="9525">
            <a:noFill/>
            <a:miter lim="800000"/>
            <a:headEnd/>
            <a:tailEnd/>
          </a:ln>
          <a:effectLst/>
        </p:spPr>
        <p:txBody>
          <a:bodyPr wrap="square" lIns="0" tIns="0" rIns="0" bIns="0" anchor="ctr">
            <a:noAutofit/>
          </a:bodyPr>
          <a:lstStyle/>
          <a:p>
            <a:pPr algn="ctr" fontAlgn="base">
              <a:spcBef>
                <a:spcPct val="50000"/>
              </a:spcBef>
              <a:spcAft>
                <a:spcPct val="0"/>
              </a:spcAft>
              <a:defRPr/>
            </a:pPr>
            <a:fld id="{705761D2-C9BA-4D3A-BFFD-3DBEF5AF449B}" type="slidenum">
              <a:rPr lang="en-US" sz="1100">
                <a:solidFill>
                  <a:schemeClr val="bg2">
                    <a:lumMod val="75000"/>
                  </a:schemeClr>
                </a:solidFill>
                <a:cs typeface="Arial"/>
              </a:rPr>
              <a:pPr algn="ctr" fontAlgn="base">
                <a:spcBef>
                  <a:spcPct val="50000"/>
                </a:spcBef>
                <a:spcAft>
                  <a:spcPct val="0"/>
                </a:spcAft>
                <a:defRPr/>
              </a:pPr>
              <a:t>‹#›</a:t>
            </a:fld>
            <a:endParaRPr lang="en-US" sz="1100">
              <a:solidFill>
                <a:schemeClr val="bg2">
                  <a:lumMod val="75000"/>
                </a:schemeClr>
              </a:solidFill>
              <a:cs typeface="Arial"/>
            </a:endParaRPr>
          </a:p>
        </p:txBody>
      </p:sp>
      <p:sp>
        <p:nvSpPr>
          <p:cNvPr id="15" name="Footer Placeholder 4">
            <a:extLst>
              <a:ext uri="{FF2B5EF4-FFF2-40B4-BE49-F238E27FC236}">
                <a16:creationId xmlns:a16="http://schemas.microsoft.com/office/drawing/2014/main" id="{5DC8E1BB-6688-4FF7-916C-F308D7BBD8F6}"/>
              </a:ext>
            </a:extLst>
          </p:cNvPr>
          <p:cNvSpPr txBox="1">
            <a:spLocks/>
          </p:cNvSpPr>
          <p:nvPr userDrawn="1"/>
        </p:nvSpPr>
        <p:spPr bwMode="gray">
          <a:xfrm>
            <a:off x="6324600" y="6489887"/>
            <a:ext cx="1922092" cy="228600"/>
          </a:xfrm>
          <a:prstGeom prst="rect">
            <a:avLst/>
          </a:prstGeom>
        </p:spPr>
        <p:txBody>
          <a:bodyPr lIns="0" tIns="34290" rIns="0" bIns="34290" anchor="ctr" anchorCtr="0"/>
          <a:lstStyle>
            <a:defPPr>
              <a:defRPr lang="en-US"/>
            </a:defPPr>
            <a:lvl1pPr marL="0" algn="l" defTabSz="914400" rtl="0" eaLnBrk="1" latinLnBrk="0" hangingPunct="1">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75000"/>
                  </a:schemeClr>
                </a:solidFill>
              </a:rPr>
              <a:t>Strictly Confidential</a:t>
            </a:r>
          </a:p>
        </p:txBody>
      </p:sp>
      <p:sp>
        <p:nvSpPr>
          <p:cNvPr id="16" name="Date Placeholder 3">
            <a:extLst>
              <a:ext uri="{FF2B5EF4-FFF2-40B4-BE49-F238E27FC236}">
                <a16:creationId xmlns:a16="http://schemas.microsoft.com/office/drawing/2014/main" id="{D6C2EDAF-8D7D-4330-BBF3-9AC0B5E0F2A3}"/>
              </a:ext>
            </a:extLst>
          </p:cNvPr>
          <p:cNvSpPr txBox="1">
            <a:spLocks/>
          </p:cNvSpPr>
          <p:nvPr userDrawn="1"/>
        </p:nvSpPr>
        <p:spPr bwMode="gray">
          <a:xfrm>
            <a:off x="4038600" y="6489887"/>
            <a:ext cx="1828800" cy="228600"/>
          </a:xfrm>
          <a:prstGeom prst="rect">
            <a:avLst/>
          </a:prstGeom>
        </p:spPr>
        <p:txBody>
          <a:bodyPr lIns="0" tIns="34290" rIns="0" bIns="34290" anchor="ctr" anchorCtr="0"/>
          <a:lstStyle>
            <a:defPPr>
              <a:defRPr lang="en-US"/>
            </a:defPPr>
            <a:lvl1pPr marL="0" marR="0" indent="0" algn="r" defTabSz="914400" rtl="0" eaLnBrk="1" latinLnBrk="0" hangingPunct="1">
              <a:spcBef>
                <a:spcPts val="0"/>
              </a:spcBef>
              <a:spcAft>
                <a:spcPts val="0"/>
              </a:spcAft>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3DC58B-882F-4B16-8D5B-280ACF0CAC66}" type="datetime4">
              <a:rPr lang="en-US" smtClean="0">
                <a:solidFill>
                  <a:schemeClr val="bg2">
                    <a:lumMod val="75000"/>
                  </a:schemeClr>
                </a:solidFill>
              </a:rPr>
              <a:pPr/>
              <a:t>November 2, 2021</a:t>
            </a:fld>
            <a:endParaRPr lang="en-US">
              <a:solidFill>
                <a:schemeClr val="bg2">
                  <a:lumMod val="75000"/>
                </a:schemeClr>
              </a:solidFill>
            </a:endParaRPr>
          </a:p>
        </p:txBody>
      </p:sp>
      <p:pic>
        <p:nvPicPr>
          <p:cNvPr id="11" name="Picture 10" descr="A picture containing object&#10;&#10;Description generated with very high confidence">
            <a:extLst>
              <a:ext uri="{FF2B5EF4-FFF2-40B4-BE49-F238E27FC236}">
                <a16:creationId xmlns:a16="http://schemas.microsoft.com/office/drawing/2014/main" id="{67FFA92F-C055-4ABC-8DA4-669B7909FC0F}"/>
              </a:ext>
            </a:extLst>
          </p:cNvPr>
          <p:cNvPicPr>
            <a:picLocks noChangeAspect="1"/>
          </p:cNvPicPr>
          <p:nvPr userDrawn="1"/>
        </p:nvPicPr>
        <p:blipFill>
          <a:blip r:embed="rId2"/>
          <a:stretch>
            <a:fillRect/>
          </a:stretch>
        </p:blipFill>
        <p:spPr>
          <a:xfrm>
            <a:off x="10011754" y="226148"/>
            <a:ext cx="1922092" cy="476377"/>
          </a:xfrm>
          <a:prstGeom prst="rect">
            <a:avLst/>
          </a:prstGeom>
        </p:spPr>
      </p:pic>
    </p:spTree>
    <p:extLst>
      <p:ext uri="{BB962C8B-B14F-4D97-AF65-F5344CB8AC3E}">
        <p14:creationId xmlns:p14="http://schemas.microsoft.com/office/powerpoint/2010/main" val="6898360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Header Ic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6A03891-26AB-48C9-AF44-02854CA00959}"/>
              </a:ext>
            </a:extLst>
          </p:cNvPr>
          <p:cNvSpPr/>
          <p:nvPr userDrawn="1"/>
        </p:nvSpPr>
        <p:spPr bwMode="gray">
          <a:xfrm>
            <a:off x="0" y="0"/>
            <a:ext cx="12192000" cy="6857999"/>
          </a:xfrm>
          <a:prstGeom prst="rect">
            <a:avLst/>
          </a:prstGeom>
          <a:solidFill>
            <a:schemeClr val="accent1"/>
          </a:solidFill>
          <a:ln>
            <a:noFill/>
          </a:ln>
          <a:effectLst>
            <a:outerShdw blurRad="50800" dist="63500" dir="5400000" algn="t" rotWithShape="0">
              <a:schemeClr val="bg1">
                <a:lumMod val="75000"/>
                <a:lumOff val="25000"/>
                <a:alpha val="25000"/>
              </a:schemeClr>
            </a:outerShdw>
          </a:effectLst>
        </p:spPr>
        <p:txBody>
          <a:bodyPr vert="horz" wrap="square" lIns="609600" tIns="60960" rIns="121920" bIns="60960" numCol="1" anchor="ctr" anchorCtr="0" compatLnSpc="1">
            <a:prstTxWarp prst="textNoShape">
              <a:avLst/>
            </a:prstTxWarp>
          </a:bodyPr>
          <a:lstStyle/>
          <a:p>
            <a:pPr marR="0" lvl="0" indent="0" defTabSz="609585" fontAlgn="base">
              <a:lnSpc>
                <a:spcPct val="90000"/>
              </a:lnSpc>
              <a:spcBef>
                <a:spcPct val="0"/>
              </a:spcBef>
              <a:spcAft>
                <a:spcPct val="0"/>
              </a:spcAft>
              <a:buClrTx/>
              <a:buSzTx/>
              <a:buFontTx/>
              <a:buNone/>
              <a:tabLst/>
            </a:pPr>
            <a:endParaRPr kumimoji="0" lang="en-US" sz="3467" b="1" i="0" u="none" strike="noStrike" cap="none" spc="0" normalizeH="0" baseline="0" noProof="0">
              <a:ln>
                <a:noFill/>
              </a:ln>
              <a:solidFill>
                <a:prstClr val="white"/>
              </a:solidFill>
              <a:effectLst>
                <a:outerShdw blurRad="50800" dist="50800" dir="5400000" algn="ctr" rotWithShape="0">
                  <a:prstClr val="white"/>
                </a:outerShdw>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6ADC518A-2C94-4F17-AF1B-D2DBB8709AC2}"/>
              </a:ext>
            </a:extLst>
          </p:cNvPr>
          <p:cNvSpPr/>
          <p:nvPr userDrawn="1"/>
        </p:nvSpPr>
        <p:spPr bwMode="gray">
          <a:xfrm>
            <a:off x="609600" y="1648312"/>
            <a:ext cx="10972800" cy="3657600"/>
          </a:xfrm>
          <a:prstGeom prst="rect">
            <a:avLst/>
          </a:prstGeom>
          <a:solidFill>
            <a:schemeClr val="bg1"/>
          </a:solidFill>
          <a:ln>
            <a:noFill/>
          </a:ln>
          <a:effectLst>
            <a:outerShdw blurRad="50800" dist="63500" dir="5400000" algn="t" rotWithShape="0">
              <a:schemeClr val="tx1">
                <a:alpha val="25000"/>
              </a:schemeClr>
            </a:outerShdw>
          </a:effectLst>
        </p:spPr>
        <p:txBody>
          <a:bodyPr vert="horz" wrap="square" lIns="609600" tIns="60960" rIns="121920" bIns="60960" numCol="1" anchor="ctr" anchorCtr="0" compatLnSpc="1">
            <a:prstTxWarp prst="textNoShape">
              <a:avLst/>
            </a:prstTxWarp>
          </a:bodyPr>
          <a:lstStyle/>
          <a:p>
            <a:pPr marR="0" lvl="0" indent="0" defTabSz="609585" fontAlgn="base">
              <a:lnSpc>
                <a:spcPct val="90000"/>
              </a:lnSpc>
              <a:spcBef>
                <a:spcPct val="0"/>
              </a:spcBef>
              <a:spcAft>
                <a:spcPct val="0"/>
              </a:spcAft>
              <a:buClrTx/>
              <a:buSzTx/>
              <a:buFontTx/>
              <a:buNone/>
              <a:tabLst/>
            </a:pPr>
            <a:endParaRPr kumimoji="0" lang="en-US" sz="3467" b="1" i="0" u="none" strike="noStrike" cap="none" spc="0" normalizeH="0" baseline="0" noProof="0">
              <a:ln>
                <a:noFill/>
              </a:ln>
              <a:solidFill>
                <a:prstClr val="white"/>
              </a:solidFill>
              <a:effectLst>
                <a:outerShdw blurRad="50800" dist="50800" dir="5400000" algn="ctr" rotWithShape="0">
                  <a:prstClr val="white"/>
                </a:outerShdw>
              </a:effectLst>
              <a:uLnTx/>
              <a:uFillTx/>
              <a:latin typeface="Arial" panose="020B0604020202020204" pitchFamily="34" charset="0"/>
              <a:cs typeface="Arial" panose="020B0604020202020204" pitchFamily="34" charset="0"/>
            </a:endParaRPr>
          </a:p>
        </p:txBody>
      </p:sp>
      <p:cxnSp>
        <p:nvCxnSpPr>
          <p:cNvPr id="18" name="Straight Connector 17" hidden="1"/>
          <p:cNvCxnSpPr>
            <a:cxnSpLocks/>
          </p:cNvCxnSpPr>
          <p:nvPr userDrawn="1"/>
        </p:nvCxnSpPr>
        <p:spPr bwMode="auto">
          <a:xfrm>
            <a:off x="4617304" y="-45720"/>
            <a:ext cx="1588" cy="6949440"/>
          </a:xfrm>
          <a:prstGeom prst="line">
            <a:avLst/>
          </a:prstGeom>
          <a:solidFill>
            <a:schemeClr val="accent1"/>
          </a:solidFill>
          <a:ln w="152400" cap="flat" cmpd="sng" algn="ctr">
            <a:solidFill>
              <a:schemeClr val="bg1"/>
            </a:solidFill>
            <a:prstDash val="solid"/>
            <a:round/>
            <a:headEnd type="none" w="med" len="med"/>
            <a:tailEnd type="none" w="med" len="med"/>
          </a:ln>
          <a:effectLst>
            <a:outerShdw blurRad="63500" dir="5400000" sx="102000" sy="102000" algn="ctr" rotWithShape="0">
              <a:prstClr val="black">
                <a:alpha val="60000"/>
              </a:prstClr>
            </a:outerShdw>
          </a:effectLst>
        </p:spPr>
      </p:cxnSp>
      <p:sp>
        <p:nvSpPr>
          <p:cNvPr id="33" name="Subtitle 2">
            <a:extLst>
              <a:ext uri="{FF2B5EF4-FFF2-40B4-BE49-F238E27FC236}">
                <a16:creationId xmlns:a16="http://schemas.microsoft.com/office/drawing/2014/main" id="{93416BA4-4B5D-4444-A180-07C6807CC0D9}"/>
              </a:ext>
            </a:extLst>
          </p:cNvPr>
          <p:cNvSpPr>
            <a:spLocks noGrp="1"/>
          </p:cNvSpPr>
          <p:nvPr>
            <p:ph type="subTitle" idx="1" hasCustomPrompt="1"/>
          </p:nvPr>
        </p:nvSpPr>
        <p:spPr bwMode="black">
          <a:xfrm>
            <a:off x="1216152" y="3026662"/>
            <a:ext cx="9756648" cy="1106424"/>
          </a:xfrm>
        </p:spPr>
        <p:txBody>
          <a:bodyPr wrap="square" lIns="0" tIns="27432" rIns="0" bIns="27432" anchor="t" anchorCtr="0">
            <a:noAutofit/>
          </a:bodyPr>
          <a:lstStyle>
            <a:lvl1pPr marL="0" marR="0" indent="0" algn="l">
              <a:lnSpc>
                <a:spcPct val="90000"/>
              </a:lnSpc>
              <a:spcBef>
                <a:spcPts val="450"/>
              </a:spcBef>
              <a:spcAft>
                <a:spcPts val="0"/>
              </a:spcAft>
              <a:buNone/>
              <a:defRPr sz="2130" b="0" cap="all"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34" name="Title 1">
            <a:extLst>
              <a:ext uri="{FF2B5EF4-FFF2-40B4-BE49-F238E27FC236}">
                <a16:creationId xmlns:a16="http://schemas.microsoft.com/office/drawing/2014/main" id="{3189AB1A-705B-4ED3-90C1-56A77905AA8D}"/>
              </a:ext>
            </a:extLst>
          </p:cNvPr>
          <p:cNvSpPr>
            <a:spLocks noGrp="1"/>
          </p:cNvSpPr>
          <p:nvPr>
            <p:ph type="title"/>
          </p:nvPr>
        </p:nvSpPr>
        <p:spPr bwMode="black">
          <a:xfrm>
            <a:off x="1216152" y="1743075"/>
            <a:ext cx="9756648" cy="1292733"/>
          </a:xfrm>
        </p:spPr>
        <p:txBody>
          <a:bodyPr lIns="0" tIns="25718" rIns="0" bIns="25718" anchor="b">
            <a:noAutofit/>
          </a:bodyPr>
          <a:lstStyle>
            <a:lvl1pPr marL="0" marR="0" indent="0">
              <a:lnSpc>
                <a:spcPct val="95000"/>
              </a:lnSpc>
              <a:spcAft>
                <a:spcPts val="0"/>
              </a:spcAft>
              <a:defRPr sz="3400">
                <a:solidFill>
                  <a:schemeClr val="tx1"/>
                </a:solidFill>
                <a:effectLst/>
              </a:defRPr>
            </a:lvl1pPr>
          </a:lstStyle>
          <a:p>
            <a:endParaRPr lang="en-US"/>
          </a:p>
        </p:txBody>
      </p:sp>
      <p:sp>
        <p:nvSpPr>
          <p:cNvPr id="12" name="Text Box 8">
            <a:extLst>
              <a:ext uri="{FF2B5EF4-FFF2-40B4-BE49-F238E27FC236}">
                <a16:creationId xmlns:a16="http://schemas.microsoft.com/office/drawing/2014/main" id="{8A817589-FCA7-4091-8148-4D0B772AB508}"/>
              </a:ext>
            </a:extLst>
          </p:cNvPr>
          <p:cNvSpPr txBox="1">
            <a:spLocks noChangeArrowheads="1"/>
          </p:cNvSpPr>
          <p:nvPr userDrawn="1"/>
        </p:nvSpPr>
        <p:spPr bwMode="auto">
          <a:xfrm>
            <a:off x="5913120" y="6489886"/>
            <a:ext cx="365760" cy="228600"/>
          </a:xfrm>
          <a:prstGeom prst="rect">
            <a:avLst/>
          </a:prstGeom>
          <a:noFill/>
          <a:ln w="9525">
            <a:noFill/>
            <a:miter lim="800000"/>
            <a:headEnd/>
            <a:tailEnd/>
          </a:ln>
          <a:effectLst/>
        </p:spPr>
        <p:txBody>
          <a:bodyPr wrap="square" lIns="0" tIns="0" rIns="0" bIns="0" anchor="ctr">
            <a:noAutofit/>
          </a:bodyPr>
          <a:lstStyle/>
          <a:p>
            <a:pPr algn="ctr" fontAlgn="base">
              <a:spcBef>
                <a:spcPct val="50000"/>
              </a:spcBef>
              <a:spcAft>
                <a:spcPct val="0"/>
              </a:spcAft>
              <a:defRPr/>
            </a:pPr>
            <a:fld id="{705761D2-C9BA-4D3A-BFFD-3DBEF5AF449B}" type="slidenum">
              <a:rPr lang="en-US" sz="1100">
                <a:solidFill>
                  <a:schemeClr val="bg2">
                    <a:lumMod val="40000"/>
                    <a:lumOff val="60000"/>
                  </a:schemeClr>
                </a:solidFill>
                <a:cs typeface="Arial"/>
              </a:rPr>
              <a:pPr algn="ctr" fontAlgn="base">
                <a:spcBef>
                  <a:spcPct val="50000"/>
                </a:spcBef>
                <a:spcAft>
                  <a:spcPct val="0"/>
                </a:spcAft>
                <a:defRPr/>
              </a:pPr>
              <a:t>‹#›</a:t>
            </a:fld>
            <a:endParaRPr lang="en-US" sz="1100">
              <a:solidFill>
                <a:schemeClr val="bg2">
                  <a:lumMod val="40000"/>
                  <a:lumOff val="60000"/>
                </a:schemeClr>
              </a:solidFill>
              <a:cs typeface="Arial"/>
            </a:endParaRPr>
          </a:p>
        </p:txBody>
      </p:sp>
      <p:sp>
        <p:nvSpPr>
          <p:cNvPr id="13" name="Footer Placeholder 4">
            <a:extLst>
              <a:ext uri="{FF2B5EF4-FFF2-40B4-BE49-F238E27FC236}">
                <a16:creationId xmlns:a16="http://schemas.microsoft.com/office/drawing/2014/main" id="{CC64A42B-D122-4469-80BE-983108DA1A25}"/>
              </a:ext>
            </a:extLst>
          </p:cNvPr>
          <p:cNvSpPr txBox="1">
            <a:spLocks/>
          </p:cNvSpPr>
          <p:nvPr userDrawn="1"/>
        </p:nvSpPr>
        <p:spPr bwMode="gray">
          <a:xfrm>
            <a:off x="6324600" y="6489887"/>
            <a:ext cx="1922092" cy="228600"/>
          </a:xfrm>
          <a:prstGeom prst="rect">
            <a:avLst/>
          </a:prstGeom>
        </p:spPr>
        <p:txBody>
          <a:bodyPr lIns="0" tIns="34290" rIns="0" bIns="34290" anchor="ctr" anchorCtr="0"/>
          <a:lstStyle>
            <a:defPPr>
              <a:defRPr lang="en-US"/>
            </a:defPPr>
            <a:lvl1pPr marL="0" algn="l" defTabSz="914400" rtl="0" eaLnBrk="1" latinLnBrk="0" hangingPunct="1">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40000"/>
                    <a:lumOff val="60000"/>
                  </a:schemeClr>
                </a:solidFill>
              </a:rPr>
              <a:t>Strictly Confidential</a:t>
            </a:r>
          </a:p>
        </p:txBody>
      </p:sp>
      <p:sp>
        <p:nvSpPr>
          <p:cNvPr id="17" name="Date Placeholder 3">
            <a:extLst>
              <a:ext uri="{FF2B5EF4-FFF2-40B4-BE49-F238E27FC236}">
                <a16:creationId xmlns:a16="http://schemas.microsoft.com/office/drawing/2014/main" id="{C73C472F-6D3A-47D9-BBB9-CAFDAD5E8B05}"/>
              </a:ext>
            </a:extLst>
          </p:cNvPr>
          <p:cNvSpPr txBox="1">
            <a:spLocks/>
          </p:cNvSpPr>
          <p:nvPr userDrawn="1"/>
        </p:nvSpPr>
        <p:spPr bwMode="gray">
          <a:xfrm>
            <a:off x="4038600" y="6489887"/>
            <a:ext cx="1828800" cy="228600"/>
          </a:xfrm>
          <a:prstGeom prst="rect">
            <a:avLst/>
          </a:prstGeom>
        </p:spPr>
        <p:txBody>
          <a:bodyPr lIns="0" tIns="34290" rIns="0" bIns="34290" anchor="ctr" anchorCtr="0"/>
          <a:lstStyle>
            <a:defPPr>
              <a:defRPr lang="en-US"/>
            </a:defPPr>
            <a:lvl1pPr marL="0" marR="0" indent="0" algn="r" defTabSz="914400" rtl="0" eaLnBrk="1" latinLnBrk="0" hangingPunct="1">
              <a:spcBef>
                <a:spcPts val="0"/>
              </a:spcBef>
              <a:spcAft>
                <a:spcPts val="0"/>
              </a:spcAft>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3DC58B-882F-4B16-8D5B-280ACF0CAC66}" type="datetime4">
              <a:rPr lang="en-US" smtClean="0">
                <a:solidFill>
                  <a:schemeClr val="bg2">
                    <a:lumMod val="40000"/>
                    <a:lumOff val="60000"/>
                  </a:schemeClr>
                </a:solidFill>
              </a:rPr>
              <a:pPr/>
              <a:t>November 2, 2021</a:t>
            </a:fld>
            <a:endParaRPr lang="en-US">
              <a:solidFill>
                <a:schemeClr val="bg2">
                  <a:lumMod val="40000"/>
                  <a:lumOff val="60000"/>
                </a:schemeClr>
              </a:solidFill>
            </a:endParaRPr>
          </a:p>
        </p:txBody>
      </p:sp>
      <p:pic>
        <p:nvPicPr>
          <p:cNvPr id="4" name="Picture 3">
            <a:extLst>
              <a:ext uri="{FF2B5EF4-FFF2-40B4-BE49-F238E27FC236}">
                <a16:creationId xmlns:a16="http://schemas.microsoft.com/office/drawing/2014/main" id="{523A9B31-9F6D-4BDD-A251-FD5D841C810C}"/>
              </a:ext>
            </a:extLst>
          </p:cNvPr>
          <p:cNvPicPr>
            <a:picLocks noChangeAspect="1"/>
          </p:cNvPicPr>
          <p:nvPr userDrawn="1"/>
        </p:nvPicPr>
        <p:blipFill>
          <a:blip r:embed="rId2"/>
          <a:stretch>
            <a:fillRect/>
          </a:stretch>
        </p:blipFill>
        <p:spPr>
          <a:xfrm>
            <a:off x="9796834" y="217135"/>
            <a:ext cx="2107789" cy="516701"/>
          </a:xfrm>
          <a:prstGeom prst="rect">
            <a:avLst/>
          </a:prstGeom>
        </p:spPr>
      </p:pic>
    </p:spTree>
    <p:extLst>
      <p:ext uri="{BB962C8B-B14F-4D97-AF65-F5344CB8AC3E}">
        <p14:creationId xmlns:p14="http://schemas.microsoft.com/office/powerpoint/2010/main" val="41875929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12064" y="1481328"/>
            <a:ext cx="5181600" cy="4246810"/>
          </a:xfrm>
        </p:spPr>
        <p:txBody>
          <a:bodyPr vert="horz" lIns="0" tIns="34290" rIns="0" bIns="34290" rtlCol="0">
            <a:noAutofit/>
          </a:bodyPr>
          <a:lstStyle>
            <a:lvl1pPr>
              <a:defRPr lang="en-US" sz="2400" b="0" dirty="0"/>
            </a:lvl1pPr>
            <a:lvl2pPr>
              <a:defRPr lang="en-US" sz="2400" dirty="0"/>
            </a:lvl2pPr>
            <a:lvl3pPr>
              <a:defRPr lang="en-US" sz="2000" dirty="0"/>
            </a:lvl3pPr>
            <a:lvl4pPr>
              <a:defRPr lang="en-US" sz="1800" dirty="0"/>
            </a:lvl4pPr>
            <a:lvl5pPr>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460565" y="1481328"/>
            <a:ext cx="5181600" cy="4246810"/>
          </a:xfrm>
        </p:spPr>
        <p:txBody>
          <a:bodyPr vert="horz" lIns="0" tIns="34290" rIns="0" bIns="34290" rtlCol="0">
            <a:noAutofit/>
          </a:bodyPr>
          <a:lstStyle>
            <a:lvl1pPr>
              <a:defRPr lang="en-US" sz="2400" b="0" dirty="0"/>
            </a:lvl1pPr>
            <a:lvl2pPr>
              <a:defRPr lang="en-US" sz="2400" dirty="0"/>
            </a:lvl2pPr>
            <a:lvl3pPr>
              <a:defRPr lang="en-US" sz="2000" dirty="0"/>
            </a:lvl3pPr>
            <a:lvl4pPr>
              <a:defRPr lang="en-US" sz="1800" dirty="0"/>
            </a:lvl4pPr>
            <a:lvl5pPr>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8757058"/>
      </p:ext>
    </p:extLst>
  </p:cSld>
  <p:clrMapOvr>
    <a:masterClrMapping/>
  </p:clrMapOvr>
  <p:extLst>
    <p:ext uri="{DCECCB84-F9BA-43D5-87BE-67443E8EF086}">
      <p15:sldGuideLst xmlns:p15="http://schemas.microsoft.com/office/powerpoint/2012/main">
        <p15:guide id="1" orient="horz" pos="379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ED655E-2677-4355-BC42-00612339C8D0}"/>
              </a:ext>
            </a:extLst>
          </p:cNvPr>
          <p:cNvGraphicFramePr>
            <a:graphicFrameLocks noChangeAspect="1"/>
          </p:cNvGraphicFramePr>
          <p:nvPr userDrawn="1">
            <p:custDataLst>
              <p:tags r:id="rId2"/>
            </p:custDataLst>
          </p:nvPr>
        </p:nvGraphicFramePr>
        <p:xfrm>
          <a:off x="2120" y="2121"/>
          <a:ext cx="2116" cy="2116"/>
        </p:xfrm>
        <a:graphic>
          <a:graphicData uri="http://schemas.openxmlformats.org/presentationml/2006/ole">
            <mc:AlternateContent xmlns:mc="http://schemas.openxmlformats.org/markup-compatibility/2006">
              <mc:Choice xmlns:v="urn:schemas-microsoft-com:vml" Requires="v">
                <p:oleObj spid="_x0000_s49165" name="think-cell Slide" r:id="rId5" imgW="216" imgH="216" progId="TCLayout.ActiveDocument.1">
                  <p:embed/>
                </p:oleObj>
              </mc:Choice>
              <mc:Fallback>
                <p:oleObj name="think-cell Slide" r:id="rId5" imgW="216" imgH="216" progId="TCLayout.ActiveDocument.1">
                  <p:embed/>
                  <p:pic>
                    <p:nvPicPr>
                      <p:cNvPr id="4" name="Object 3" hidden="1">
                        <a:extLst>
                          <a:ext uri="{FF2B5EF4-FFF2-40B4-BE49-F238E27FC236}">
                            <a16:creationId xmlns:a16="http://schemas.microsoft.com/office/drawing/2014/main" id="{07ED655E-2677-4355-BC42-00612339C8D0}"/>
                          </a:ext>
                        </a:extLst>
                      </p:cNvPr>
                      <p:cNvPicPr/>
                      <p:nvPr/>
                    </p:nvPicPr>
                    <p:blipFill>
                      <a:blip r:embed="rId6"/>
                      <a:stretch>
                        <a:fillRect/>
                      </a:stretch>
                    </p:blipFill>
                    <p:spPr>
                      <a:xfrm>
                        <a:off x="2120" y="2121"/>
                        <a:ext cx="2116" cy="2116"/>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D057554-F854-4417-91A6-E920AD801EE8}"/>
              </a:ext>
            </a:extLst>
          </p:cNvPr>
          <p:cNvSpPr/>
          <p:nvPr userDrawn="1">
            <p:custDataLst>
              <p:tags r:id="rId3"/>
            </p:custDataLst>
          </p:nvPr>
        </p:nvSpPr>
        <p:spPr>
          <a:xfrm>
            <a:off x="0" y="0"/>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178" b="1" i="0" baseline="0">
              <a:latin typeface="Arial Black" panose="020B0A04020102020204" pitchFamily="34" charset="0"/>
              <a:ea typeface="+mj-ea"/>
              <a:cs typeface="+mj-cs"/>
              <a:sym typeface="Arial Black" panose="020B0A04020102020204" pitchFamily="34" charset="0"/>
            </a:endParaRPr>
          </a:p>
        </p:txBody>
      </p:sp>
      <p:sp>
        <p:nvSpPr>
          <p:cNvPr id="2" name="Title 1"/>
          <p:cNvSpPr>
            <a:spLocks noGrp="1"/>
          </p:cNvSpPr>
          <p:nvPr>
            <p:ph type="title" hasCustomPrompt="1"/>
          </p:nvPr>
        </p:nvSpPr>
        <p:spPr>
          <a:xfrm>
            <a:off x="213361" y="27058"/>
            <a:ext cx="11765280" cy="1032573"/>
          </a:xfrm>
        </p:spPr>
        <p:txBody>
          <a:bodyPr lIns="0">
            <a:normAutofit/>
          </a:bodyPr>
          <a:lstStyle>
            <a:lvl1pPr>
              <a:defRPr sz="3178">
                <a:solidFill>
                  <a:schemeClr val="tx1"/>
                </a:solidFill>
              </a:defRPr>
            </a:lvl1pPr>
          </a:lstStyle>
          <a:p>
            <a:r>
              <a:rPr lang="en-US"/>
              <a:t>Click to enter header</a:t>
            </a:r>
          </a:p>
        </p:txBody>
      </p:sp>
      <p:sp>
        <p:nvSpPr>
          <p:cNvPr id="16" name="Text Placeholder 15"/>
          <p:cNvSpPr>
            <a:spLocks noGrp="1"/>
          </p:cNvSpPr>
          <p:nvPr>
            <p:ph type="body" sz="quarter" idx="11" hasCustomPrompt="1"/>
          </p:nvPr>
        </p:nvSpPr>
        <p:spPr>
          <a:xfrm>
            <a:off x="3" y="6485300"/>
            <a:ext cx="4774254" cy="243840"/>
          </a:xfrm>
          <a:prstGeom prst="rect">
            <a:avLst/>
          </a:prstGeom>
        </p:spPr>
        <p:txBody>
          <a:bodyPr anchor="ctr">
            <a:noAutofit/>
          </a:bodyPr>
          <a:lstStyle>
            <a:lvl1pPr marL="0" indent="0">
              <a:buFontTx/>
              <a:buNone/>
              <a:defRPr sz="927" i="1">
                <a:solidFill>
                  <a:schemeClr val="tx1">
                    <a:lumMod val="50000"/>
                    <a:lumOff val="50000"/>
                  </a:schemeClr>
                </a:solidFill>
              </a:defRPr>
            </a:lvl1pPr>
            <a:lvl2pPr marL="605335" indent="0">
              <a:buFontTx/>
              <a:buNone/>
              <a:defRPr/>
            </a:lvl2pPr>
            <a:lvl3pPr marL="1210668" indent="0">
              <a:buFontTx/>
              <a:buNone/>
              <a:defRPr/>
            </a:lvl3pPr>
            <a:lvl4pPr marL="1816003" indent="0">
              <a:buFontTx/>
              <a:buNone/>
              <a:defRPr/>
            </a:lvl4pPr>
            <a:lvl5pPr marL="2421337" indent="0">
              <a:buFontTx/>
              <a:buNone/>
              <a:defRPr/>
            </a:lvl5pPr>
          </a:lstStyle>
          <a:p>
            <a:pPr lvl="0"/>
            <a:r>
              <a:rPr lang="en-US"/>
              <a:t>Click to add SOURCE</a:t>
            </a:r>
          </a:p>
        </p:txBody>
      </p:sp>
      <p:sp>
        <p:nvSpPr>
          <p:cNvPr id="7" name="Content Placeholder 6">
            <a:extLst>
              <a:ext uri="{FF2B5EF4-FFF2-40B4-BE49-F238E27FC236}">
                <a16:creationId xmlns:a16="http://schemas.microsoft.com/office/drawing/2014/main" id="{AB3E874C-DCE7-4425-AAE7-0925962F8168}"/>
              </a:ext>
            </a:extLst>
          </p:cNvPr>
          <p:cNvSpPr>
            <a:spLocks noGrp="1"/>
          </p:cNvSpPr>
          <p:nvPr>
            <p:ph sz="quarter" idx="12"/>
          </p:nvPr>
        </p:nvSpPr>
        <p:spPr>
          <a:xfrm>
            <a:off x="213785" y="1154139"/>
            <a:ext cx="11764434" cy="670560"/>
          </a:xfrm>
          <a:prstGeom prst="rect">
            <a:avLst/>
          </a:prstGeom>
        </p:spPr>
        <p:txBody>
          <a:bodyPr lIns="0" tIns="0" anchor="t"/>
          <a:lstStyle>
            <a:lvl1pPr marL="0" indent="0">
              <a:spcBef>
                <a:spcPts val="0"/>
              </a:spcBef>
              <a:buNone/>
              <a:defRPr sz="2119" b="1">
                <a:solidFill>
                  <a:schemeClr val="accent1"/>
                </a:solidFill>
                <a:latin typeface="+mn-lt"/>
              </a:defRPr>
            </a:lvl1pPr>
            <a:lvl2pPr marL="605350" indent="0">
              <a:buNone/>
              <a:defRPr sz="2119"/>
            </a:lvl2pPr>
            <a:lvl3pPr marL="1210699" indent="0">
              <a:buNone/>
              <a:defRPr sz="2119"/>
            </a:lvl3pPr>
            <a:lvl4pPr marL="1816002" indent="0">
              <a:buNone/>
              <a:defRPr sz="2119"/>
            </a:lvl4pPr>
            <a:lvl5pPr marL="2421337" indent="0">
              <a:buNone/>
              <a:defRPr sz="2119"/>
            </a:lvl5pPr>
          </a:lstStyle>
          <a:p>
            <a:pPr lvl="0"/>
            <a:r>
              <a:rPr lang="en-US"/>
              <a:t>Edit Master text styles</a:t>
            </a:r>
          </a:p>
        </p:txBody>
      </p:sp>
      <p:pic>
        <p:nvPicPr>
          <p:cNvPr id="8" name="Picture 7" descr="A picture containing clipart&#10;&#10;Description generated with high confidence">
            <a:extLst>
              <a:ext uri="{FF2B5EF4-FFF2-40B4-BE49-F238E27FC236}">
                <a16:creationId xmlns:a16="http://schemas.microsoft.com/office/drawing/2014/main" id="{29F23679-0EF2-49D4-A830-756947862750}"/>
              </a:ext>
            </a:extLst>
          </p:cNvPr>
          <p:cNvPicPr>
            <a:picLocks noChangeAspect="1"/>
          </p:cNvPicPr>
          <p:nvPr userDrawn="1"/>
        </p:nvPicPr>
        <p:blipFill>
          <a:blip r:embed="rId7"/>
          <a:stretch>
            <a:fillRect/>
          </a:stretch>
        </p:blipFill>
        <p:spPr>
          <a:xfrm>
            <a:off x="10139762" y="259821"/>
            <a:ext cx="1686478" cy="417539"/>
          </a:xfrm>
          <a:prstGeom prst="rect">
            <a:avLst/>
          </a:prstGeom>
        </p:spPr>
      </p:pic>
    </p:spTree>
    <p:extLst>
      <p:ext uri="{BB962C8B-B14F-4D97-AF65-F5344CB8AC3E}">
        <p14:creationId xmlns:p14="http://schemas.microsoft.com/office/powerpoint/2010/main" val="2578671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Section Header_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AF0D5C-267B-4323-A2D2-AF6DC9FB7593}"/>
              </a:ext>
            </a:extLst>
          </p:cNvPr>
          <p:cNvGraphicFramePr>
            <a:graphicFrameLocks noChangeAspect="1"/>
          </p:cNvGraphicFramePr>
          <p:nvPr userDrawn="1">
            <p:custDataLst>
              <p:tags r:id="rId2"/>
            </p:custDataLst>
          </p:nvPr>
        </p:nvGraphicFramePr>
        <p:xfrm>
          <a:off x="2118" y="2117"/>
          <a:ext cx="2118" cy="2118"/>
        </p:xfrm>
        <a:graphic>
          <a:graphicData uri="http://schemas.openxmlformats.org/presentationml/2006/ole">
            <mc:AlternateContent xmlns:mc="http://schemas.openxmlformats.org/markup-compatibility/2006">
              <mc:Choice xmlns:v="urn:schemas-microsoft-com:vml" Requires="v">
                <p:oleObj spid="_x0000_s50189"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41AF0D5C-267B-4323-A2D2-AF6DC9FB7593}"/>
                          </a:ext>
                        </a:extLst>
                      </p:cNvPr>
                      <p:cNvPicPr/>
                      <p:nvPr/>
                    </p:nvPicPr>
                    <p:blipFill>
                      <a:blip r:embed="rId6"/>
                      <a:stretch>
                        <a:fillRect/>
                      </a:stretch>
                    </p:blipFill>
                    <p:spPr>
                      <a:xfrm>
                        <a:off x="2118" y="2117"/>
                        <a:ext cx="2118" cy="211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4828F2-2C11-4F9C-8A61-9E6CF265758F}"/>
              </a:ext>
            </a:extLst>
          </p:cNvPr>
          <p:cNvSpPr/>
          <p:nvPr userDrawn="1">
            <p:custDataLst>
              <p:tags r:id="rId3"/>
            </p:custDataLst>
          </p:nvPr>
        </p:nvSpPr>
        <p:spPr>
          <a:xfrm>
            <a:off x="0" y="0"/>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178" b="1" i="0" baseline="0">
              <a:latin typeface="Graphik Black" panose="020B0A03030202060203" pitchFamily="34" charset="0"/>
              <a:ea typeface="+mj-ea"/>
              <a:cs typeface="+mj-cs"/>
              <a:sym typeface="Graphik Black" panose="020B0A03030202060203" pitchFamily="34" charset="0"/>
            </a:endParaRPr>
          </a:p>
        </p:txBody>
      </p:sp>
      <p:sp>
        <p:nvSpPr>
          <p:cNvPr id="10" name="Title 1"/>
          <p:cNvSpPr>
            <a:spLocks noGrp="1"/>
          </p:cNvSpPr>
          <p:nvPr>
            <p:ph type="ctrTitle" hasCustomPrompt="1"/>
          </p:nvPr>
        </p:nvSpPr>
        <p:spPr>
          <a:xfrm>
            <a:off x="1524001" y="2981716"/>
            <a:ext cx="9144000" cy="609600"/>
          </a:xfrm>
        </p:spPr>
        <p:txBody>
          <a:bodyPr>
            <a:normAutofit/>
          </a:bodyPr>
          <a:lstStyle>
            <a:lvl1pPr algn="ctr">
              <a:defRPr sz="3178" baseline="0">
                <a:solidFill>
                  <a:schemeClr val="tx1"/>
                </a:solidFill>
              </a:defRPr>
            </a:lvl1pPr>
          </a:lstStyle>
          <a:p>
            <a:r>
              <a:rPr lang="en-US"/>
              <a:t>Click to enter text</a:t>
            </a:r>
          </a:p>
        </p:txBody>
      </p:sp>
      <p:cxnSp>
        <p:nvCxnSpPr>
          <p:cNvPr id="11" name="Straight Connector 10"/>
          <p:cNvCxnSpPr/>
          <p:nvPr userDrawn="1"/>
        </p:nvCxnSpPr>
        <p:spPr>
          <a:xfrm>
            <a:off x="2743201" y="3624522"/>
            <a:ext cx="67056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userDrawn="1"/>
        </p:nvSpPr>
        <p:spPr>
          <a:xfrm>
            <a:off x="1" y="6736080"/>
            <a:ext cx="12192000" cy="121920"/>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83"/>
          </a:p>
        </p:txBody>
      </p:sp>
      <p:sp>
        <p:nvSpPr>
          <p:cNvPr id="18" name="TextBox 17">
            <a:extLst>
              <a:ext uri="{FF2B5EF4-FFF2-40B4-BE49-F238E27FC236}">
                <a16:creationId xmlns:a16="http://schemas.microsoft.com/office/drawing/2014/main" id="{D97CC0B4-31CC-4AE4-971F-DEA92ED17723}"/>
              </a:ext>
            </a:extLst>
          </p:cNvPr>
          <p:cNvSpPr txBox="1"/>
          <p:nvPr userDrawn="1"/>
        </p:nvSpPr>
        <p:spPr>
          <a:xfrm>
            <a:off x="4876801" y="6553200"/>
            <a:ext cx="2438400" cy="182880"/>
          </a:xfrm>
          <a:prstGeom prst="rect">
            <a:avLst/>
          </a:prstGeom>
          <a:noFill/>
        </p:spPr>
        <p:txBody>
          <a:bodyPr wrap="square" rtlCol="0" anchor="ctr" anchorCtr="0">
            <a:noAutofit/>
          </a:bodyPr>
          <a:lstStyle/>
          <a:p>
            <a:pPr algn="ctr"/>
            <a:r>
              <a:rPr lang="en-US" sz="927" b="0" i="0">
                <a:solidFill>
                  <a:schemeClr val="tx1">
                    <a:lumMod val="50000"/>
                    <a:lumOff val="50000"/>
                  </a:schemeClr>
                </a:solidFill>
              </a:rPr>
              <a:t>Confidential © 2018</a:t>
            </a:r>
            <a:endParaRPr lang="en-US" sz="1456" b="0" i="0">
              <a:solidFill>
                <a:schemeClr val="tx1">
                  <a:lumMod val="50000"/>
                  <a:lumOff val="50000"/>
                </a:schemeClr>
              </a:solidFill>
            </a:endParaRPr>
          </a:p>
        </p:txBody>
      </p:sp>
      <p:sp>
        <p:nvSpPr>
          <p:cNvPr id="19" name="TextBox 18">
            <a:extLst>
              <a:ext uri="{FF2B5EF4-FFF2-40B4-BE49-F238E27FC236}">
                <a16:creationId xmlns:a16="http://schemas.microsoft.com/office/drawing/2014/main" id="{84169A28-E288-4F58-AF76-2EA868E890F5}"/>
              </a:ext>
            </a:extLst>
          </p:cNvPr>
          <p:cNvSpPr txBox="1"/>
          <p:nvPr userDrawn="1"/>
        </p:nvSpPr>
        <p:spPr>
          <a:xfrm>
            <a:off x="11826240" y="6553200"/>
            <a:ext cx="365760" cy="182880"/>
          </a:xfrm>
          <a:prstGeom prst="rect">
            <a:avLst/>
          </a:prstGeom>
          <a:noFill/>
        </p:spPr>
        <p:txBody>
          <a:bodyPr wrap="none" rtlCol="0" anchor="ctr" anchorCtr="0">
            <a:noAutofit/>
          </a:bodyPr>
          <a:lstStyle/>
          <a:p>
            <a:pPr algn="ctr"/>
            <a:fld id="{CA08B390-002C-4362-B557-F8E5A154A06D}" type="slidenum">
              <a:rPr lang="en-US" sz="927" smtClean="0">
                <a:solidFill>
                  <a:schemeClr val="tx1">
                    <a:lumMod val="50000"/>
                    <a:lumOff val="50000"/>
                  </a:schemeClr>
                </a:solidFill>
              </a:rPr>
              <a:pPr algn="ctr"/>
              <a:t>‹#›</a:t>
            </a:fld>
            <a:endParaRPr lang="en-US" sz="927">
              <a:solidFill>
                <a:schemeClr val="tx1">
                  <a:lumMod val="50000"/>
                  <a:lumOff val="50000"/>
                </a:schemeClr>
              </a:solidFill>
            </a:endParaRPr>
          </a:p>
        </p:txBody>
      </p:sp>
      <p:pic>
        <p:nvPicPr>
          <p:cNvPr id="5" name="Picture 4" descr="A picture containing clipart&#10;&#10;Description generated with high confidence">
            <a:extLst>
              <a:ext uri="{FF2B5EF4-FFF2-40B4-BE49-F238E27FC236}">
                <a16:creationId xmlns:a16="http://schemas.microsoft.com/office/drawing/2014/main" id="{962AF2A3-4436-4EB1-8910-C10F72B415C7}"/>
              </a:ext>
            </a:extLst>
          </p:cNvPr>
          <p:cNvPicPr>
            <a:picLocks noChangeAspect="1"/>
          </p:cNvPicPr>
          <p:nvPr userDrawn="1"/>
        </p:nvPicPr>
        <p:blipFill>
          <a:blip r:embed="rId7"/>
          <a:stretch>
            <a:fillRect/>
          </a:stretch>
        </p:blipFill>
        <p:spPr>
          <a:xfrm>
            <a:off x="10139762" y="259821"/>
            <a:ext cx="1686478" cy="417539"/>
          </a:xfrm>
          <a:prstGeom prst="rect">
            <a:avLst/>
          </a:prstGeom>
        </p:spPr>
      </p:pic>
    </p:spTree>
    <p:extLst>
      <p:ext uri="{BB962C8B-B14F-4D97-AF65-F5344CB8AC3E}">
        <p14:creationId xmlns:p14="http://schemas.microsoft.com/office/powerpoint/2010/main" val="3471219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121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35AEF8D-F94B-40B0-8206-158C2ACF79B4}"/>
              </a:ext>
            </a:extLst>
          </p:cNvPr>
          <p:cNvSpPr/>
          <p:nvPr userDrawn="1">
            <p:custDataLst>
              <p:tags r:id="rId3"/>
            </p:custDataLst>
          </p:nvPr>
        </p:nvSpPr>
        <p:spPr bwMode="gray">
          <a:xfrm>
            <a:off x="2" y="1"/>
            <a:ext cx="158751" cy="158751"/>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07979" rtl="0" eaLnBrk="1" fontAlgn="base" latinLnBrk="0" hangingPunct="1">
              <a:lnSpc>
                <a:spcPct val="100000"/>
              </a:lnSpc>
              <a:spcBef>
                <a:spcPct val="0"/>
              </a:spcBef>
              <a:spcAft>
                <a:spcPct val="0"/>
              </a:spcAft>
              <a:buClrTx/>
              <a:buSzTx/>
              <a:buFontTx/>
              <a:buNone/>
              <a:tabLst/>
            </a:pPr>
            <a:endParaRPr kumimoji="0" lang="en-US" sz="2383" b="1" i="0" u="none" strike="noStrike" kern="0" cap="none" spc="0" normalizeH="0" baseline="0" noProof="0">
              <a:ln>
                <a:noFill/>
              </a:ln>
              <a:solidFill>
                <a:sysClr val="windowText" lastClr="000000"/>
              </a:solidFill>
              <a:effectLst/>
              <a:uLnTx/>
              <a:uFillTx/>
              <a:latin typeface="Arial" pitchFamily="34" charset="0"/>
              <a:ea typeface="+mj-ea"/>
              <a:cs typeface="+mj-cs"/>
              <a:sym typeface="Arial" panose="020B0604020202020204" pitchFamily="34" charset="0"/>
            </a:endParaRPr>
          </a:p>
        </p:txBody>
      </p:sp>
      <p:sp>
        <p:nvSpPr>
          <p:cNvPr id="9" name="Textplatzhalter 2"/>
          <p:cNvSpPr>
            <a:spLocks noGrp="1"/>
          </p:cNvSpPr>
          <p:nvPr>
            <p:ph type="body" idx="13"/>
          </p:nvPr>
        </p:nvSpPr>
        <p:spPr>
          <a:xfrm>
            <a:off x="624422" y="990601"/>
            <a:ext cx="10943167" cy="562987"/>
          </a:xfrm>
          <a:prstGeom prst="rect">
            <a:avLst/>
          </a:prstGeom>
          <a:noFill/>
        </p:spPr>
        <p:txBody>
          <a:bodyPr wrap="square" lIns="0" tIns="72000" rIns="0" bIns="36000">
            <a:noAutofit/>
          </a:bodyPr>
          <a:lstStyle>
            <a:lvl1pPr marL="0" indent="0">
              <a:buNone/>
              <a:defRPr lang="de-DE" sz="1787" b="1" dirty="0" smtClean="0">
                <a:solidFill>
                  <a:srgbClr val="C00000"/>
                </a:solidFill>
                <a:latin typeface="+mn-lt"/>
                <a:ea typeface="+mn-ea"/>
                <a:cs typeface="+mn-cs"/>
              </a:defRPr>
            </a:lvl1pPr>
            <a:lvl2pPr marL="453990" indent="0">
              <a:buNone/>
              <a:defRPr sz="1987" b="1"/>
            </a:lvl2pPr>
            <a:lvl3pPr marL="907979" indent="0">
              <a:buNone/>
              <a:defRPr sz="1787" b="1"/>
            </a:lvl3pPr>
            <a:lvl4pPr marL="1361969" indent="0">
              <a:buNone/>
              <a:defRPr sz="1589" b="1"/>
            </a:lvl4pPr>
            <a:lvl5pPr marL="1815957" indent="0">
              <a:buNone/>
              <a:defRPr sz="1589" b="1"/>
            </a:lvl5pPr>
            <a:lvl6pPr marL="2269946" indent="0">
              <a:buNone/>
              <a:defRPr sz="1589" b="1"/>
            </a:lvl6pPr>
            <a:lvl7pPr marL="2723935" indent="0">
              <a:buNone/>
              <a:defRPr sz="1589" b="1"/>
            </a:lvl7pPr>
            <a:lvl8pPr marL="3177925" indent="0">
              <a:buNone/>
              <a:defRPr sz="1589" b="1"/>
            </a:lvl8pPr>
            <a:lvl9pPr marL="3631913" indent="0">
              <a:buNone/>
              <a:defRPr sz="1589" b="1"/>
            </a:lvl9pPr>
          </a:lstStyle>
          <a:p>
            <a:pPr marL="174976" lvl="0" indent="-174976" algn="l" rtl="0" eaLnBrk="1" fontAlgn="base" hangingPunct="1">
              <a:spcBef>
                <a:spcPts val="795"/>
              </a:spcBef>
              <a:spcAft>
                <a:spcPct val="0"/>
              </a:spcAft>
              <a:buClr>
                <a:schemeClr val="tx1"/>
              </a:buClr>
              <a:buFontTx/>
              <a:buNone/>
            </a:pPr>
            <a:r>
              <a:rPr lang="en-US" noProof="0"/>
              <a:t>Edit Master text styles</a:t>
            </a:r>
          </a:p>
        </p:txBody>
      </p:sp>
      <p:sp>
        <p:nvSpPr>
          <p:cNvPr id="4" name="Titel 3"/>
          <p:cNvSpPr>
            <a:spLocks noGrp="1"/>
          </p:cNvSpPr>
          <p:nvPr>
            <p:ph type="title"/>
          </p:nvPr>
        </p:nvSpPr>
        <p:spPr/>
        <p:txBody>
          <a:bodyPr/>
          <a:lstStyle/>
          <a:p>
            <a:r>
              <a:rPr lang="en-US"/>
              <a:t>Click to edit Master title style</a:t>
            </a:r>
            <a:endParaRPr lang="de-DE"/>
          </a:p>
        </p:txBody>
      </p:sp>
      <p:sp>
        <p:nvSpPr>
          <p:cNvPr id="5" name="Inhaltsplatzhalter 2"/>
          <p:cNvSpPr>
            <a:spLocks noGrp="1"/>
          </p:cNvSpPr>
          <p:nvPr>
            <p:ph idx="1" hasCustomPrompt="1"/>
          </p:nvPr>
        </p:nvSpPr>
        <p:spPr>
          <a:xfrm>
            <a:off x="624422" y="1600201"/>
            <a:ext cx="10943167" cy="4787900"/>
          </a:xfrm>
          <a:prstGeom prst="rect">
            <a:avLst/>
          </a:prstGeom>
          <a:noFill/>
          <a:ln w="12700">
            <a:noFill/>
            <a:miter lim="800000"/>
            <a:headEnd/>
            <a:tailEnd/>
          </a:ln>
        </p:spPr>
        <p:txBody>
          <a:bodyPr vert="horz" wrap="square" lIns="0" tIns="36000" rIns="0" bIns="0" numCol="1" anchor="t" anchorCtr="0" compatLnSpc="1">
            <a:prstTxWarp prst="textNoShape">
              <a:avLst/>
            </a:prstTxWarp>
          </a:bodyPr>
          <a:lstStyle>
            <a:lvl1pPr marL="178736" indent="-178736" algn="l" rtl="0" eaLnBrk="1" fontAlgn="base" hangingPunct="1">
              <a:spcBef>
                <a:spcPts val="299"/>
              </a:spcBef>
              <a:spcAft>
                <a:spcPts val="299"/>
              </a:spcAft>
              <a:buClr>
                <a:schemeClr val="tx1"/>
              </a:buClr>
              <a:buFont typeface="Arial" pitchFamily="34" charset="0"/>
              <a:defRPr lang="de-DE" sz="1589" dirty="0" smtClean="0">
                <a:solidFill>
                  <a:schemeClr val="tx1"/>
                </a:solidFill>
                <a:latin typeface="+mn-lt"/>
                <a:ea typeface="+mn-ea"/>
                <a:cs typeface="+mn-cs"/>
              </a:defRPr>
            </a:lvl1pPr>
            <a:lvl2pPr marL="357472" indent="-178736" algn="l" rtl="0" eaLnBrk="1" fontAlgn="base" hangingPunct="1">
              <a:spcBef>
                <a:spcPts val="299"/>
              </a:spcBef>
              <a:spcAft>
                <a:spcPts val="299"/>
              </a:spcAft>
              <a:buClr>
                <a:schemeClr val="tx1"/>
              </a:buClr>
              <a:buFont typeface="Arial" pitchFamily="34" charset="0"/>
              <a:defRPr lang="de-DE" sz="1391" dirty="0" smtClean="0">
                <a:solidFill>
                  <a:schemeClr val="tx1"/>
                </a:solidFill>
                <a:latin typeface="+mn-lt"/>
                <a:ea typeface="+mn-ea"/>
                <a:cs typeface="+mn-cs"/>
              </a:defRPr>
            </a:lvl2pPr>
            <a:lvl3pPr marL="535960" indent="-142988" algn="l" rtl="0" eaLnBrk="1" fontAlgn="base" hangingPunct="1">
              <a:spcBef>
                <a:spcPts val="299"/>
              </a:spcBef>
              <a:spcAft>
                <a:spcPts val="299"/>
              </a:spcAft>
              <a:buClr>
                <a:schemeClr val="tx1"/>
              </a:buClr>
              <a:buFont typeface="Arial" pitchFamily="34" charset="0"/>
              <a:tabLst/>
              <a:defRPr lang="de-DE" sz="1192" dirty="0" smtClean="0">
                <a:solidFill>
                  <a:schemeClr val="tx1"/>
                </a:solidFill>
                <a:latin typeface="+mn-lt"/>
                <a:ea typeface="+mn-ea"/>
                <a:cs typeface="+mn-cs"/>
              </a:defRPr>
            </a:lvl3pPr>
            <a:lvl4pPr marL="679198" indent="-142988" algn="l" rtl="0" eaLnBrk="1" fontAlgn="base" hangingPunct="1">
              <a:spcBef>
                <a:spcPts val="299"/>
              </a:spcBef>
              <a:spcAft>
                <a:spcPts val="299"/>
              </a:spcAft>
              <a:buClr>
                <a:schemeClr val="tx1"/>
              </a:buClr>
              <a:buFont typeface="Arial" pitchFamily="34" charset="0"/>
              <a:defRPr lang="de-DE" sz="1093" dirty="0" smtClean="0">
                <a:solidFill>
                  <a:schemeClr val="tx1"/>
                </a:solidFill>
                <a:latin typeface="+mn-lt"/>
                <a:ea typeface="+mn-ea"/>
                <a:cs typeface="+mn-cs"/>
              </a:defRPr>
            </a:lvl4pPr>
            <a:lvl5pPr marL="822186" indent="-107243" algn="l" rtl="0" eaLnBrk="1" fontAlgn="base" hangingPunct="1">
              <a:spcBef>
                <a:spcPts val="299"/>
              </a:spcBef>
              <a:spcAft>
                <a:spcPts val="299"/>
              </a:spcAft>
              <a:buClr>
                <a:schemeClr val="tx1"/>
              </a:buClr>
              <a:buFont typeface="Arial" pitchFamily="34" charset="0"/>
              <a:defRPr lang="de-DE" sz="1043" dirty="0">
                <a:solidFill>
                  <a:schemeClr val="tx1"/>
                </a:solidFill>
                <a:latin typeface="+mn-lt"/>
                <a:ea typeface="+mn-ea"/>
                <a:cs typeface="+mn-cs"/>
              </a:defRPr>
            </a:lvl5pPr>
          </a:lstStyle>
          <a:p>
            <a:pPr lvl="0"/>
            <a:r>
              <a:rPr lang="en-US" noProof="0"/>
              <a:t>Bullet 1</a:t>
            </a:r>
          </a:p>
          <a:p>
            <a:pPr lvl="1"/>
            <a:r>
              <a:rPr lang="en-US" noProof="0"/>
              <a:t>Bullet 2</a:t>
            </a:r>
          </a:p>
          <a:p>
            <a:pPr lvl="2"/>
            <a:r>
              <a:rPr lang="en-US" noProof="0"/>
              <a:t>Bullet 3</a:t>
            </a:r>
          </a:p>
          <a:p>
            <a:pPr lvl="3"/>
            <a:r>
              <a:rPr lang="en-US" noProof="0"/>
              <a:t>Bullet 4</a:t>
            </a:r>
          </a:p>
          <a:p>
            <a:pPr lvl="4"/>
            <a:r>
              <a:rPr lang="en-US" noProof="0"/>
              <a:t>Bullet 5</a:t>
            </a:r>
          </a:p>
        </p:txBody>
      </p:sp>
    </p:spTree>
    <p:extLst>
      <p:ext uri="{BB962C8B-B14F-4D97-AF65-F5344CB8AC3E}">
        <p14:creationId xmlns:p14="http://schemas.microsoft.com/office/powerpoint/2010/main" val="2655788817"/>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ED655E-2677-4355-BC42-00612339C8D0}"/>
              </a:ext>
            </a:extLst>
          </p:cNvPr>
          <p:cNvGraphicFramePr>
            <a:graphicFrameLocks noChangeAspect="1"/>
          </p:cNvGraphicFramePr>
          <p:nvPr userDrawn="1">
            <p:custDataLst>
              <p:tags r:id="rId2"/>
            </p:custDataLst>
          </p:nvPr>
        </p:nvGraphicFramePr>
        <p:xfrm>
          <a:off x="2121" y="2122"/>
          <a:ext cx="2116" cy="2116"/>
        </p:xfrm>
        <a:graphic>
          <a:graphicData uri="http://schemas.openxmlformats.org/presentationml/2006/ole">
            <mc:AlternateContent xmlns:mc="http://schemas.openxmlformats.org/markup-compatibility/2006">
              <mc:Choice xmlns:v="urn:schemas-microsoft-com:vml" Requires="v">
                <p:oleObj spid="_x0000_s52237" name="think-cell Slide" r:id="rId5" imgW="216" imgH="216" progId="TCLayout.ActiveDocument.1">
                  <p:embed/>
                </p:oleObj>
              </mc:Choice>
              <mc:Fallback>
                <p:oleObj name="think-cell Slide" r:id="rId5" imgW="216" imgH="216" progId="TCLayout.ActiveDocument.1">
                  <p:embed/>
                  <p:pic>
                    <p:nvPicPr>
                      <p:cNvPr id="4" name="Object 3" hidden="1">
                        <a:extLst>
                          <a:ext uri="{FF2B5EF4-FFF2-40B4-BE49-F238E27FC236}">
                            <a16:creationId xmlns:a16="http://schemas.microsoft.com/office/drawing/2014/main" id="{07ED655E-2677-4355-BC42-00612339C8D0}"/>
                          </a:ext>
                        </a:extLst>
                      </p:cNvPr>
                      <p:cNvPicPr/>
                      <p:nvPr/>
                    </p:nvPicPr>
                    <p:blipFill>
                      <a:blip r:embed="rId6"/>
                      <a:stretch>
                        <a:fillRect/>
                      </a:stretch>
                    </p:blipFill>
                    <p:spPr>
                      <a:xfrm>
                        <a:off x="2121" y="2122"/>
                        <a:ext cx="2116" cy="2116"/>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D057554-F854-4417-91A6-E920AD801EE8}"/>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a:latin typeface="Arial Black" panose="020B0A04020102020204" pitchFamily="34" charset="0"/>
              <a:ea typeface="+mj-ea"/>
              <a:cs typeface="+mj-cs"/>
              <a:sym typeface="Arial Black" panose="020B0A04020102020204" pitchFamily="34" charset="0"/>
            </a:endParaRPr>
          </a:p>
        </p:txBody>
      </p:sp>
      <p:sp>
        <p:nvSpPr>
          <p:cNvPr id="2" name="Title 1"/>
          <p:cNvSpPr>
            <a:spLocks noGrp="1"/>
          </p:cNvSpPr>
          <p:nvPr>
            <p:ph type="title" hasCustomPrompt="1"/>
          </p:nvPr>
        </p:nvSpPr>
        <p:spPr>
          <a:xfrm>
            <a:off x="213361" y="27059"/>
            <a:ext cx="11765280" cy="1032573"/>
          </a:xfrm>
        </p:spPr>
        <p:txBody>
          <a:bodyPr lIns="0">
            <a:normAutofit/>
          </a:bodyPr>
          <a:lstStyle>
            <a:lvl1pPr>
              <a:defRPr sz="2800">
                <a:solidFill>
                  <a:schemeClr val="tx1"/>
                </a:solidFill>
              </a:defRPr>
            </a:lvl1pPr>
          </a:lstStyle>
          <a:p>
            <a:r>
              <a:rPr lang="en-US"/>
              <a:t>Click to enter header</a:t>
            </a:r>
          </a:p>
        </p:txBody>
      </p:sp>
      <p:sp>
        <p:nvSpPr>
          <p:cNvPr id="7" name="Content Placeholder 6">
            <a:extLst>
              <a:ext uri="{FF2B5EF4-FFF2-40B4-BE49-F238E27FC236}">
                <a16:creationId xmlns:a16="http://schemas.microsoft.com/office/drawing/2014/main" id="{AB3E874C-DCE7-4425-AAE7-0925962F8168}"/>
              </a:ext>
            </a:extLst>
          </p:cNvPr>
          <p:cNvSpPr>
            <a:spLocks noGrp="1"/>
          </p:cNvSpPr>
          <p:nvPr>
            <p:ph sz="quarter" idx="12"/>
          </p:nvPr>
        </p:nvSpPr>
        <p:spPr>
          <a:xfrm>
            <a:off x="213785" y="1154139"/>
            <a:ext cx="11764435" cy="670560"/>
          </a:xfrm>
          <a:prstGeom prst="rect">
            <a:avLst/>
          </a:prstGeom>
        </p:spPr>
        <p:txBody>
          <a:bodyPr lIns="0" tIns="0" anchor="t"/>
          <a:lstStyle>
            <a:lvl1pPr marL="0" indent="0">
              <a:spcBef>
                <a:spcPts val="0"/>
              </a:spcBef>
              <a:buNone/>
              <a:defRPr sz="2119" b="1">
                <a:solidFill>
                  <a:schemeClr val="accent1"/>
                </a:solidFill>
                <a:latin typeface="+mn-lt"/>
              </a:defRPr>
            </a:lvl1pPr>
            <a:lvl2pPr marL="605336" indent="0">
              <a:buNone/>
              <a:defRPr sz="2119"/>
            </a:lvl2pPr>
            <a:lvl3pPr marL="1210668" indent="0">
              <a:buNone/>
              <a:defRPr sz="2119"/>
            </a:lvl3pPr>
            <a:lvl4pPr marL="1815957" indent="0">
              <a:buNone/>
              <a:defRPr sz="2119"/>
            </a:lvl4pPr>
            <a:lvl5pPr marL="2421277" indent="0">
              <a:buNone/>
              <a:defRPr sz="2119"/>
            </a:lvl5pPr>
          </a:lstStyle>
          <a:p>
            <a:pPr lvl="0"/>
            <a:r>
              <a:rPr lang="en-US"/>
              <a:t>Edit Master text styles</a:t>
            </a:r>
          </a:p>
        </p:txBody>
      </p:sp>
    </p:spTree>
    <p:extLst>
      <p:ext uri="{BB962C8B-B14F-4D97-AF65-F5344CB8AC3E}">
        <p14:creationId xmlns:p14="http://schemas.microsoft.com/office/powerpoint/2010/main" val="21049432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_C-FRESH">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8FF2FE-3560-4A53-A568-7AA0055778C0}"/>
              </a:ext>
            </a:extLst>
          </p:cNvPr>
          <p:cNvGraphicFramePr>
            <a:graphicFrameLocks noChangeAspect="1"/>
          </p:cNvGraphicFramePr>
          <p:nvPr userDrawn="1">
            <p:custDataLst>
              <p:tags r:id="rId2"/>
            </p:custData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spid="_x0000_s54285"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178FF2FE-3560-4A53-A568-7AA0055778C0}"/>
                          </a:ext>
                        </a:extLst>
                      </p:cNvPr>
                      <p:cNvPicPr/>
                      <p:nvPr/>
                    </p:nvPicPr>
                    <p:blipFill>
                      <a:blip r:embed="rId6"/>
                      <a:stretch>
                        <a:fillRect/>
                      </a:stretch>
                    </p:blipFill>
                    <p:spPr>
                      <a:xfrm>
                        <a:off x="2119" y="2119"/>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38B0FB9-0305-4C59-857E-8F8CD959B1E7}"/>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200" b="1" i="0" baseline="0">
              <a:latin typeface="Arial Black" panose="020B0A04020102020204" pitchFamily="34" charset="0"/>
              <a:ea typeface="+mj-ea"/>
              <a:cs typeface="+mj-cs"/>
              <a:sym typeface="Arial Black" panose="020B0A04020102020204" pitchFamily="34" charset="0"/>
            </a:endParaRPr>
          </a:p>
        </p:txBody>
      </p:sp>
      <p:sp>
        <p:nvSpPr>
          <p:cNvPr id="20" name="Title 1"/>
          <p:cNvSpPr>
            <a:spLocks noGrp="1"/>
          </p:cNvSpPr>
          <p:nvPr>
            <p:ph type="ctrTitle" hasCustomPrompt="1"/>
          </p:nvPr>
        </p:nvSpPr>
        <p:spPr>
          <a:xfrm>
            <a:off x="4390579" y="3636271"/>
            <a:ext cx="7783391" cy="609600"/>
          </a:xfrm>
        </p:spPr>
        <p:txBody>
          <a:bodyPr>
            <a:normAutofit/>
          </a:bodyPr>
          <a:lstStyle>
            <a:lvl1pPr algn="ctr">
              <a:defRPr sz="3200" baseline="0">
                <a:solidFill>
                  <a:schemeClr val="tx1"/>
                </a:solidFill>
              </a:defRPr>
            </a:lvl1pPr>
          </a:lstStyle>
          <a:p>
            <a:r>
              <a:rPr lang="en-US"/>
              <a:t>Enter Presentation Name</a:t>
            </a:r>
          </a:p>
        </p:txBody>
      </p:sp>
      <p:sp>
        <p:nvSpPr>
          <p:cNvPr id="9" name="Rectangle 8"/>
          <p:cNvSpPr/>
          <p:nvPr userDrawn="1"/>
        </p:nvSpPr>
        <p:spPr>
          <a:xfrm>
            <a:off x="3" y="1"/>
            <a:ext cx="4390575" cy="6858000"/>
          </a:xfrm>
          <a:prstGeom prst="rect">
            <a:avLst/>
          </a:prstGeom>
          <a:solidFill>
            <a:srgbClr val="AD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2" name="Picture 11"/>
          <p:cNvPicPr>
            <a:picLocks noChangeAspect="1"/>
          </p:cNvPicPr>
          <p:nvPr userDrawn="1"/>
        </p:nvPicPr>
        <p:blipFill>
          <a:blip r:embed="rId7" cstate="email">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488432" y="637799"/>
            <a:ext cx="3204373" cy="5433576"/>
          </a:xfrm>
          <a:prstGeom prst="rect">
            <a:avLst/>
          </a:prstGeom>
          <a:effectLst/>
        </p:spPr>
      </p:pic>
      <p:cxnSp>
        <p:nvCxnSpPr>
          <p:cNvPr id="14" name="Straight Connector 13"/>
          <p:cNvCxnSpPr/>
          <p:nvPr userDrawn="1"/>
        </p:nvCxnSpPr>
        <p:spPr>
          <a:xfrm>
            <a:off x="5344140" y="3429000"/>
            <a:ext cx="5761991"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1" name="Subtitle 2"/>
          <p:cNvSpPr>
            <a:spLocks noGrp="1"/>
          </p:cNvSpPr>
          <p:nvPr>
            <p:ph type="subTitle" idx="1" hasCustomPrompt="1"/>
          </p:nvPr>
        </p:nvSpPr>
        <p:spPr>
          <a:xfrm>
            <a:off x="4390579" y="4313724"/>
            <a:ext cx="7783391" cy="609600"/>
          </a:xfrm>
          <a:prstGeom prst="rect">
            <a:avLst/>
          </a:prstGeom>
        </p:spPr>
        <p:txBody>
          <a:bodyPr>
            <a:normAutofit/>
          </a:bodyPr>
          <a:lstStyle>
            <a:lvl1pPr marL="0" indent="0" algn="ctr">
              <a:buNone/>
              <a:defRPr sz="2133" b="0" baseline="0">
                <a:solidFill>
                  <a:schemeClr val="tx1"/>
                </a:solidFill>
              </a:defRPr>
            </a:lvl1pPr>
            <a:lvl2pPr marL="609539" indent="0" algn="ctr">
              <a:buNone/>
              <a:defRPr>
                <a:solidFill>
                  <a:schemeClr val="tx1">
                    <a:tint val="75000"/>
                  </a:schemeClr>
                </a:solidFill>
              </a:defRPr>
            </a:lvl2pPr>
            <a:lvl3pPr marL="1219078"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enter MEETING DATE</a:t>
            </a:r>
          </a:p>
        </p:txBody>
      </p:sp>
      <p:sp>
        <p:nvSpPr>
          <p:cNvPr id="27" name="TextBox 26">
            <a:extLst>
              <a:ext uri="{FF2B5EF4-FFF2-40B4-BE49-F238E27FC236}">
                <a16:creationId xmlns:a16="http://schemas.microsoft.com/office/drawing/2014/main" id="{610ADB7D-BFB5-4ACD-8D00-7CA0DCDA9690}"/>
              </a:ext>
            </a:extLst>
          </p:cNvPr>
          <p:cNvSpPr txBox="1"/>
          <p:nvPr userDrawn="1"/>
        </p:nvSpPr>
        <p:spPr>
          <a:xfrm>
            <a:off x="6903391" y="6675120"/>
            <a:ext cx="2194560" cy="182880"/>
          </a:xfrm>
          <a:prstGeom prst="rect">
            <a:avLst/>
          </a:prstGeom>
          <a:noFill/>
        </p:spPr>
        <p:txBody>
          <a:bodyPr wrap="square" rtlCol="0" anchor="ctr">
            <a:noAutofit/>
          </a:bodyPr>
          <a:lstStyle/>
          <a:p>
            <a:pPr algn="ctr"/>
            <a:r>
              <a:rPr lang="en-US" sz="933" b="0" i="0">
                <a:solidFill>
                  <a:schemeClr val="tx1">
                    <a:lumMod val="50000"/>
                    <a:lumOff val="50000"/>
                  </a:schemeClr>
                </a:solidFill>
              </a:rPr>
              <a:t>Confidential © 2019</a:t>
            </a:r>
            <a:endParaRPr lang="en-US" sz="1467" b="0" i="0">
              <a:solidFill>
                <a:schemeClr val="tx1">
                  <a:lumMod val="50000"/>
                  <a:lumOff val="50000"/>
                </a:schemeClr>
              </a:solidFill>
            </a:endParaRPr>
          </a:p>
        </p:txBody>
      </p:sp>
      <p:sp>
        <p:nvSpPr>
          <p:cNvPr id="30" name="TextBox 29">
            <a:extLst>
              <a:ext uri="{FF2B5EF4-FFF2-40B4-BE49-F238E27FC236}">
                <a16:creationId xmlns:a16="http://schemas.microsoft.com/office/drawing/2014/main" id="{7AA573A6-B282-444B-AE3E-0B71C3F78BF7}"/>
              </a:ext>
            </a:extLst>
          </p:cNvPr>
          <p:cNvSpPr txBox="1"/>
          <p:nvPr userDrawn="1"/>
        </p:nvSpPr>
        <p:spPr>
          <a:xfrm>
            <a:off x="11826240" y="6675120"/>
            <a:ext cx="365760" cy="182880"/>
          </a:xfrm>
          <a:prstGeom prst="rect">
            <a:avLst/>
          </a:prstGeom>
          <a:noFill/>
        </p:spPr>
        <p:txBody>
          <a:bodyPr wrap="none" rtlCol="0" anchor="ctr">
            <a:noAutofit/>
          </a:bodyPr>
          <a:lstStyle/>
          <a:p>
            <a:pPr algn="ctr"/>
            <a:fld id="{CA08B390-002C-4362-B557-F8E5A154A06D}" type="slidenum">
              <a:rPr lang="en-US" sz="933" smtClean="0">
                <a:solidFill>
                  <a:schemeClr val="tx1">
                    <a:lumMod val="50000"/>
                    <a:lumOff val="50000"/>
                  </a:schemeClr>
                </a:solidFill>
              </a:rPr>
              <a:pPr algn="ctr"/>
              <a:t>‹#›</a:t>
            </a:fld>
            <a:endParaRPr lang="en-US" sz="933">
              <a:solidFill>
                <a:schemeClr val="tx1">
                  <a:lumMod val="50000"/>
                  <a:lumOff val="50000"/>
                </a:schemeClr>
              </a:solidFill>
            </a:endParaRPr>
          </a:p>
        </p:txBody>
      </p:sp>
      <p:pic>
        <p:nvPicPr>
          <p:cNvPr id="13" name="Picture 12">
            <a:extLst>
              <a:ext uri="{FF2B5EF4-FFF2-40B4-BE49-F238E27FC236}">
                <a16:creationId xmlns:a16="http://schemas.microsoft.com/office/drawing/2014/main" id="{5FE8B4B3-1E2B-4CBD-B849-9831278158AE}"/>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5845146" y="1960480"/>
            <a:ext cx="4759977" cy="1456337"/>
          </a:xfrm>
          <a:prstGeom prst="rect">
            <a:avLst/>
          </a:prstGeom>
        </p:spPr>
      </p:pic>
    </p:spTree>
    <p:extLst>
      <p:ext uri="{BB962C8B-B14F-4D97-AF65-F5344CB8AC3E}">
        <p14:creationId xmlns:p14="http://schemas.microsoft.com/office/powerpoint/2010/main" val="3375781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CCB6-D571-4600-957E-0BFDF2A15B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9084884"/>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_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20125E7-59CF-40B8-A25C-83D0EA4AA8F9}"/>
              </a:ext>
            </a:extLst>
          </p:cNvPr>
          <p:cNvGraphicFramePr>
            <a:graphicFrameLocks noChangeAspect="1"/>
          </p:cNvGraphicFramePr>
          <p:nvPr userDrawn="1">
            <p:custDataLst>
              <p:tags r:id="rId2"/>
            </p:custData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spid="_x0000_s55309"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B20125E7-59CF-40B8-A25C-83D0EA4AA8F9}"/>
                          </a:ext>
                        </a:extLst>
                      </p:cNvPr>
                      <p:cNvPicPr/>
                      <p:nvPr/>
                    </p:nvPicPr>
                    <p:blipFill>
                      <a:blip r:embed="rId6"/>
                      <a:stretch>
                        <a:fillRect/>
                      </a:stretch>
                    </p:blipFill>
                    <p:spPr>
                      <a:xfrm>
                        <a:off x="2119" y="2119"/>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B7DC19-7A85-472F-A3C8-EC91D8536381}"/>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200" b="1" i="0" baseline="0">
              <a:latin typeface="Arial Black" panose="020B0A04020102020204" pitchFamily="34" charset="0"/>
              <a:ea typeface="+mj-ea"/>
              <a:cs typeface="+mj-cs"/>
              <a:sym typeface="Arial Black" panose="020B0A04020102020204" pitchFamily="34" charset="0"/>
            </a:endParaRPr>
          </a:p>
        </p:txBody>
      </p:sp>
      <p:sp>
        <p:nvSpPr>
          <p:cNvPr id="9" name="Rectangle 8"/>
          <p:cNvSpPr/>
          <p:nvPr userDrawn="1"/>
        </p:nvSpPr>
        <p:spPr>
          <a:xfrm>
            <a:off x="3" y="1"/>
            <a:ext cx="4390575" cy="6858000"/>
          </a:xfrm>
          <a:prstGeom prst="rect">
            <a:avLst/>
          </a:prstGeom>
          <a:solidFill>
            <a:srgbClr val="AD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2" name="Picture 11"/>
          <p:cNvPicPr>
            <a:picLocks noChangeAspect="1"/>
          </p:cNvPicPr>
          <p:nvPr userDrawn="1"/>
        </p:nvPicPr>
        <p:blipFill>
          <a:blip r:embed="rId7" cstate="screen">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488432" y="637799"/>
            <a:ext cx="3204373" cy="5433576"/>
          </a:xfrm>
          <a:prstGeom prst="rect">
            <a:avLst/>
          </a:prstGeom>
          <a:effectLst/>
        </p:spPr>
      </p:pic>
      <p:cxnSp>
        <p:nvCxnSpPr>
          <p:cNvPr id="14" name="Straight Connector 13"/>
          <p:cNvCxnSpPr/>
          <p:nvPr userDrawn="1"/>
        </p:nvCxnSpPr>
        <p:spPr>
          <a:xfrm>
            <a:off x="5344140" y="3429000"/>
            <a:ext cx="5761991"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ctrTitle" hasCustomPrompt="1"/>
          </p:nvPr>
        </p:nvSpPr>
        <p:spPr>
          <a:xfrm>
            <a:off x="4408611" y="2819400"/>
            <a:ext cx="7783391" cy="609600"/>
          </a:xfrm>
        </p:spPr>
        <p:txBody>
          <a:bodyPr>
            <a:normAutofit/>
          </a:bodyPr>
          <a:lstStyle>
            <a:lvl1pPr algn="ctr">
              <a:defRPr sz="3200" baseline="0">
                <a:solidFill>
                  <a:schemeClr val="tx1"/>
                </a:solidFill>
              </a:defRPr>
            </a:lvl1pPr>
          </a:lstStyle>
          <a:p>
            <a:r>
              <a:rPr lang="en-US"/>
              <a:t>Enter Presentation Title</a:t>
            </a:r>
          </a:p>
        </p:txBody>
      </p:sp>
      <p:sp>
        <p:nvSpPr>
          <p:cNvPr id="11" name="Subtitle 2"/>
          <p:cNvSpPr>
            <a:spLocks noGrp="1"/>
          </p:cNvSpPr>
          <p:nvPr>
            <p:ph type="subTitle" idx="1" hasCustomPrompt="1"/>
          </p:nvPr>
        </p:nvSpPr>
        <p:spPr>
          <a:xfrm>
            <a:off x="4408611" y="3434273"/>
            <a:ext cx="7783391" cy="609600"/>
          </a:xfrm>
          <a:prstGeom prst="rect">
            <a:avLst/>
          </a:prstGeom>
        </p:spPr>
        <p:txBody>
          <a:bodyPr>
            <a:normAutofit/>
          </a:bodyPr>
          <a:lstStyle>
            <a:lvl1pPr marL="0" indent="0" algn="ctr">
              <a:buNone/>
              <a:defRPr sz="2133" b="0" baseline="0">
                <a:solidFill>
                  <a:schemeClr val="tx1"/>
                </a:solidFill>
              </a:defRPr>
            </a:lvl1pPr>
            <a:lvl2pPr marL="609539" indent="0" algn="ctr">
              <a:buNone/>
              <a:defRPr>
                <a:solidFill>
                  <a:schemeClr val="tx1">
                    <a:tint val="75000"/>
                  </a:schemeClr>
                </a:solidFill>
              </a:defRPr>
            </a:lvl2pPr>
            <a:lvl3pPr marL="1219078"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enter MEETING DATE</a:t>
            </a:r>
          </a:p>
        </p:txBody>
      </p:sp>
      <p:sp>
        <p:nvSpPr>
          <p:cNvPr id="13" name="TextBox 12">
            <a:extLst>
              <a:ext uri="{FF2B5EF4-FFF2-40B4-BE49-F238E27FC236}">
                <a16:creationId xmlns:a16="http://schemas.microsoft.com/office/drawing/2014/main" id="{5FD06851-C6E4-4D58-9065-5F78EF7AD38B}"/>
              </a:ext>
            </a:extLst>
          </p:cNvPr>
          <p:cNvSpPr txBox="1"/>
          <p:nvPr userDrawn="1"/>
        </p:nvSpPr>
        <p:spPr>
          <a:xfrm>
            <a:off x="6903391" y="6675120"/>
            <a:ext cx="2194560" cy="182880"/>
          </a:xfrm>
          <a:prstGeom prst="rect">
            <a:avLst/>
          </a:prstGeom>
          <a:noFill/>
        </p:spPr>
        <p:txBody>
          <a:bodyPr wrap="square" rtlCol="0" anchor="ctr">
            <a:noAutofit/>
          </a:bodyPr>
          <a:lstStyle/>
          <a:p>
            <a:pPr algn="ctr"/>
            <a:r>
              <a:rPr lang="en-US" sz="933" b="0" i="0">
                <a:solidFill>
                  <a:schemeClr val="tx1">
                    <a:lumMod val="50000"/>
                    <a:lumOff val="50000"/>
                  </a:schemeClr>
                </a:solidFill>
              </a:rPr>
              <a:t>Confidential © 2019</a:t>
            </a:r>
            <a:endParaRPr lang="en-US" sz="1467" b="0" i="0">
              <a:solidFill>
                <a:schemeClr val="tx1">
                  <a:lumMod val="50000"/>
                  <a:lumOff val="50000"/>
                </a:schemeClr>
              </a:solidFill>
            </a:endParaRPr>
          </a:p>
        </p:txBody>
      </p:sp>
      <p:sp>
        <p:nvSpPr>
          <p:cNvPr id="15" name="TextBox 14">
            <a:extLst>
              <a:ext uri="{FF2B5EF4-FFF2-40B4-BE49-F238E27FC236}">
                <a16:creationId xmlns:a16="http://schemas.microsoft.com/office/drawing/2014/main" id="{2C5051F7-82A9-4435-901A-DC9360599F8A}"/>
              </a:ext>
            </a:extLst>
          </p:cNvPr>
          <p:cNvSpPr txBox="1"/>
          <p:nvPr userDrawn="1"/>
        </p:nvSpPr>
        <p:spPr>
          <a:xfrm>
            <a:off x="11826240" y="6675120"/>
            <a:ext cx="365760" cy="182880"/>
          </a:xfrm>
          <a:prstGeom prst="rect">
            <a:avLst/>
          </a:prstGeom>
          <a:noFill/>
        </p:spPr>
        <p:txBody>
          <a:bodyPr wrap="none" rtlCol="0" anchor="ctr">
            <a:noAutofit/>
          </a:bodyPr>
          <a:lstStyle/>
          <a:p>
            <a:pPr algn="ctr"/>
            <a:fld id="{CA08B390-002C-4362-B557-F8E5A154A06D}" type="slidenum">
              <a:rPr lang="en-US" sz="933" smtClean="0">
                <a:solidFill>
                  <a:schemeClr val="tx1">
                    <a:lumMod val="50000"/>
                    <a:lumOff val="50000"/>
                  </a:schemeClr>
                </a:solidFill>
              </a:rPr>
              <a:pPr algn="ctr"/>
              <a:t>‹#›</a:t>
            </a:fld>
            <a:endParaRPr lang="en-US" sz="933">
              <a:solidFill>
                <a:schemeClr val="tx1">
                  <a:lumMod val="50000"/>
                  <a:lumOff val="50000"/>
                </a:schemeClr>
              </a:solidFill>
            </a:endParaRPr>
          </a:p>
        </p:txBody>
      </p:sp>
    </p:spTree>
    <p:extLst>
      <p:ext uri="{BB962C8B-B14F-4D97-AF65-F5344CB8AC3E}">
        <p14:creationId xmlns:p14="http://schemas.microsoft.com/office/powerpoint/2010/main" val="8940604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_C-FRESH_2">
    <p:spTree>
      <p:nvGrpSpPr>
        <p:cNvPr id="1" name=""/>
        <p:cNvGrpSpPr/>
        <p:nvPr/>
      </p:nvGrpSpPr>
      <p:grpSpPr>
        <a:xfrm>
          <a:off x="0" y="0"/>
          <a:ext cx="0" cy="0"/>
          <a:chOff x="0" y="0"/>
          <a:chExt cx="0" cy="0"/>
        </a:xfrm>
      </p:grpSpPr>
      <p:sp>
        <p:nvSpPr>
          <p:cNvPr id="6" name="Rectangle 5"/>
          <p:cNvSpPr/>
          <p:nvPr userDrawn="1"/>
        </p:nvSpPr>
        <p:spPr>
          <a:xfrm>
            <a:off x="0" y="4846320"/>
            <a:ext cx="12192000" cy="2011680"/>
          </a:xfrm>
          <a:prstGeom prst="rect">
            <a:avLst/>
          </a:prstGeom>
          <a:solidFill>
            <a:srgbClr val="AD010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Title 1"/>
          <p:cNvSpPr>
            <a:spLocks noGrp="1"/>
          </p:cNvSpPr>
          <p:nvPr>
            <p:ph type="ctrTitle" hasCustomPrompt="1"/>
          </p:nvPr>
        </p:nvSpPr>
        <p:spPr>
          <a:xfrm>
            <a:off x="1524000" y="5164521"/>
            <a:ext cx="9144000" cy="609600"/>
          </a:xfrm>
        </p:spPr>
        <p:txBody>
          <a:bodyPr>
            <a:normAutofit/>
          </a:bodyPr>
          <a:lstStyle>
            <a:lvl1pPr algn="ctr">
              <a:defRPr sz="2667" baseline="0">
                <a:solidFill>
                  <a:schemeClr val="bg1"/>
                </a:solidFill>
              </a:defRPr>
            </a:lvl1pPr>
          </a:lstStyle>
          <a:p>
            <a:r>
              <a:rPr lang="en-US"/>
              <a:t>Enter ACCOUNT NAME &amp; CATEGORY</a:t>
            </a:r>
          </a:p>
        </p:txBody>
      </p:sp>
      <p:sp>
        <p:nvSpPr>
          <p:cNvPr id="11" name="Subtitle 2"/>
          <p:cNvSpPr>
            <a:spLocks noGrp="1"/>
          </p:cNvSpPr>
          <p:nvPr>
            <p:ph type="subTitle" idx="1" hasCustomPrompt="1"/>
          </p:nvPr>
        </p:nvSpPr>
        <p:spPr>
          <a:xfrm>
            <a:off x="1524000" y="5841975"/>
            <a:ext cx="9144000" cy="609600"/>
          </a:xfrm>
          <a:prstGeom prst="rect">
            <a:avLst/>
          </a:prstGeom>
        </p:spPr>
        <p:txBody>
          <a:bodyPr>
            <a:normAutofit/>
          </a:bodyPr>
          <a:lstStyle>
            <a:lvl1pPr marL="0" indent="0" algn="ctr">
              <a:buNone/>
              <a:defRPr sz="2133" b="0" baseline="0">
                <a:solidFill>
                  <a:schemeClr val="bg1"/>
                </a:solidFill>
              </a:defRPr>
            </a:lvl1pPr>
            <a:lvl2pPr marL="609539" indent="0" algn="ctr">
              <a:buNone/>
              <a:defRPr>
                <a:solidFill>
                  <a:schemeClr val="tx1">
                    <a:tint val="75000"/>
                  </a:schemeClr>
                </a:solidFill>
              </a:defRPr>
            </a:lvl2pPr>
            <a:lvl3pPr marL="1219078"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en-US"/>
              <a:t>Click to enter MEETING DATE</a:t>
            </a:r>
          </a:p>
        </p:txBody>
      </p:sp>
      <p:pic>
        <p:nvPicPr>
          <p:cNvPr id="7" name="Picture 6">
            <a:extLst>
              <a:ext uri="{FF2B5EF4-FFF2-40B4-BE49-F238E27FC236}">
                <a16:creationId xmlns:a16="http://schemas.microsoft.com/office/drawing/2014/main" id="{6DFB9F5E-F06C-47AD-A976-836ABD89C2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23364" y="734562"/>
            <a:ext cx="4759977" cy="1456337"/>
          </a:xfrm>
          <a:prstGeom prst="rect">
            <a:avLst/>
          </a:prstGeom>
        </p:spPr>
      </p:pic>
      <p:sp>
        <p:nvSpPr>
          <p:cNvPr id="14" name="TextBox 13">
            <a:extLst>
              <a:ext uri="{FF2B5EF4-FFF2-40B4-BE49-F238E27FC236}">
                <a16:creationId xmlns:a16="http://schemas.microsoft.com/office/drawing/2014/main" id="{2DBD9B8F-B0C3-43C1-9BA6-D90400C33F4B}"/>
              </a:ext>
            </a:extLst>
          </p:cNvPr>
          <p:cNvSpPr txBox="1"/>
          <p:nvPr userDrawn="1"/>
        </p:nvSpPr>
        <p:spPr>
          <a:xfrm>
            <a:off x="4876800" y="6675120"/>
            <a:ext cx="2438400" cy="182880"/>
          </a:xfrm>
          <a:prstGeom prst="rect">
            <a:avLst/>
          </a:prstGeom>
          <a:noFill/>
        </p:spPr>
        <p:txBody>
          <a:bodyPr wrap="square" rtlCol="0" anchor="ctr">
            <a:noAutofit/>
          </a:bodyPr>
          <a:lstStyle/>
          <a:p>
            <a:pPr algn="ctr"/>
            <a:r>
              <a:rPr lang="en-US" sz="933" b="0" i="0">
                <a:solidFill>
                  <a:schemeClr val="bg1"/>
                </a:solidFill>
              </a:rPr>
              <a:t>Confidential © 2019</a:t>
            </a:r>
            <a:endParaRPr lang="en-US" sz="1467" b="0" i="0">
              <a:solidFill>
                <a:schemeClr val="bg1"/>
              </a:solidFill>
            </a:endParaRPr>
          </a:p>
        </p:txBody>
      </p:sp>
      <p:sp>
        <p:nvSpPr>
          <p:cNvPr id="3" name="TextBox 2">
            <a:extLst>
              <a:ext uri="{FF2B5EF4-FFF2-40B4-BE49-F238E27FC236}">
                <a16:creationId xmlns:a16="http://schemas.microsoft.com/office/drawing/2014/main" id="{74370C45-151E-4588-BCEF-D013794A83C7}"/>
              </a:ext>
            </a:extLst>
          </p:cNvPr>
          <p:cNvSpPr txBox="1"/>
          <p:nvPr userDrawn="1"/>
        </p:nvSpPr>
        <p:spPr>
          <a:xfrm>
            <a:off x="11826240" y="6675120"/>
            <a:ext cx="365760" cy="182880"/>
          </a:xfrm>
          <a:prstGeom prst="rect">
            <a:avLst/>
          </a:prstGeom>
          <a:noFill/>
        </p:spPr>
        <p:txBody>
          <a:bodyPr wrap="none" rtlCol="0" anchor="ctr">
            <a:noAutofit/>
          </a:bodyPr>
          <a:lstStyle/>
          <a:p>
            <a:pPr algn="ctr"/>
            <a:fld id="{FDC4566C-B286-4510-8177-7DBCA54C8F25}" type="slidenum">
              <a:rPr lang="en-US" sz="933" smtClean="0">
                <a:solidFill>
                  <a:schemeClr val="bg1"/>
                </a:solidFill>
              </a:rPr>
              <a:pPr algn="ctr"/>
              <a:t>‹#›</a:t>
            </a:fld>
            <a:endParaRPr lang="en-US" sz="933">
              <a:solidFill>
                <a:schemeClr val="bg1"/>
              </a:solidFill>
            </a:endParaRPr>
          </a:p>
        </p:txBody>
      </p:sp>
    </p:spTree>
    <p:extLst>
      <p:ext uri="{BB962C8B-B14F-4D97-AF65-F5344CB8AC3E}">
        <p14:creationId xmlns:p14="http://schemas.microsoft.com/office/powerpoint/2010/main" val="1367957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Header_C-FRESH">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87526C3-262B-4784-AA58-D246262B882D}"/>
              </a:ext>
            </a:extLst>
          </p:cNvPr>
          <p:cNvGraphicFramePr>
            <a:graphicFrameLocks noChangeAspect="1"/>
          </p:cNvGraphicFramePr>
          <p:nvPr userDrawn="1">
            <p:custDataLst>
              <p:tags r:id="rId2"/>
            </p:custData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spid="_x0000_s57357"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487526C3-262B-4784-AA58-D246262B882D}"/>
                          </a:ext>
                        </a:extLst>
                      </p:cNvPr>
                      <p:cNvPicPr/>
                      <p:nvPr/>
                    </p:nvPicPr>
                    <p:blipFill>
                      <a:blip r:embed="rId6"/>
                      <a:stretch>
                        <a:fillRect/>
                      </a:stretch>
                    </p:blipFill>
                    <p:spPr>
                      <a:xfrm>
                        <a:off x="2119" y="2119"/>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2A18026-DD28-43EF-AD53-5415A3B3CA68}"/>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200" b="1" i="0" baseline="0">
              <a:latin typeface="Graphik Black" panose="020B0A03030202060203" pitchFamily="34" charset="0"/>
              <a:ea typeface="+mj-ea"/>
              <a:cs typeface="+mj-cs"/>
              <a:sym typeface="Graphik Black" panose="020B0A03030202060203" pitchFamily="34" charset="0"/>
            </a:endParaRPr>
          </a:p>
        </p:txBody>
      </p:sp>
      <p:sp>
        <p:nvSpPr>
          <p:cNvPr id="10" name="Title 1"/>
          <p:cNvSpPr>
            <a:spLocks noGrp="1"/>
          </p:cNvSpPr>
          <p:nvPr>
            <p:ph type="ctrTitle" hasCustomPrompt="1"/>
          </p:nvPr>
        </p:nvSpPr>
        <p:spPr>
          <a:xfrm>
            <a:off x="1524000" y="4055239"/>
            <a:ext cx="9144000" cy="609600"/>
          </a:xfrm>
        </p:spPr>
        <p:txBody>
          <a:bodyPr>
            <a:normAutofit/>
          </a:bodyPr>
          <a:lstStyle>
            <a:lvl1pPr algn="ctr">
              <a:defRPr sz="3200" b="1" baseline="0">
                <a:solidFill>
                  <a:schemeClr val="tx1"/>
                </a:solidFill>
              </a:defRPr>
            </a:lvl1pPr>
          </a:lstStyle>
          <a:p>
            <a:r>
              <a:rPr lang="en-US"/>
              <a:t>Click to enter text</a:t>
            </a:r>
          </a:p>
        </p:txBody>
      </p:sp>
      <p:cxnSp>
        <p:nvCxnSpPr>
          <p:cNvPr id="14" name="Straight Connector 13"/>
          <p:cNvCxnSpPr/>
          <p:nvPr userDrawn="1"/>
        </p:nvCxnSpPr>
        <p:spPr>
          <a:xfrm>
            <a:off x="2743200" y="3624523"/>
            <a:ext cx="67056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userDrawn="1"/>
        </p:nvSpPr>
        <p:spPr>
          <a:xfrm>
            <a:off x="0" y="6736080"/>
            <a:ext cx="12192000" cy="121920"/>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89F1822B-00C9-4A59-B6A5-CBD088FDAFDB}"/>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3017986" y="443420"/>
            <a:ext cx="5538641" cy="2758907"/>
          </a:xfrm>
          <a:prstGeom prst="rect">
            <a:avLst/>
          </a:prstGeom>
        </p:spPr>
      </p:pic>
      <p:sp>
        <p:nvSpPr>
          <p:cNvPr id="9" name="TextBox 8">
            <a:extLst>
              <a:ext uri="{FF2B5EF4-FFF2-40B4-BE49-F238E27FC236}">
                <a16:creationId xmlns:a16="http://schemas.microsoft.com/office/drawing/2014/main" id="{0DFE945C-A4E1-49D6-8413-4E9AB7DF0A4E}"/>
              </a:ext>
            </a:extLst>
          </p:cNvPr>
          <p:cNvSpPr txBox="1"/>
          <p:nvPr userDrawn="1"/>
        </p:nvSpPr>
        <p:spPr>
          <a:xfrm>
            <a:off x="4876800" y="6553200"/>
            <a:ext cx="2438400" cy="182880"/>
          </a:xfrm>
          <a:prstGeom prst="rect">
            <a:avLst/>
          </a:prstGeom>
          <a:noFill/>
        </p:spPr>
        <p:txBody>
          <a:bodyPr wrap="square" rtlCol="0" anchor="ctr">
            <a:noAutofit/>
          </a:bodyPr>
          <a:lstStyle/>
          <a:p>
            <a:pPr algn="ctr"/>
            <a:r>
              <a:rPr lang="en-US" sz="933" b="0" i="0">
                <a:solidFill>
                  <a:schemeClr val="tx1">
                    <a:lumMod val="50000"/>
                    <a:lumOff val="50000"/>
                  </a:schemeClr>
                </a:solidFill>
              </a:rPr>
              <a:t>Confidential © 2019</a:t>
            </a:r>
            <a:endParaRPr lang="en-US" sz="1467" b="0" i="0">
              <a:solidFill>
                <a:schemeClr val="tx1">
                  <a:lumMod val="50000"/>
                  <a:lumOff val="50000"/>
                </a:schemeClr>
              </a:solidFill>
            </a:endParaRPr>
          </a:p>
        </p:txBody>
      </p:sp>
      <p:sp>
        <p:nvSpPr>
          <p:cNvPr id="12" name="TextBox 11">
            <a:extLst>
              <a:ext uri="{FF2B5EF4-FFF2-40B4-BE49-F238E27FC236}">
                <a16:creationId xmlns:a16="http://schemas.microsoft.com/office/drawing/2014/main" id="{22ED2AEF-31B4-427D-B583-6E74F363EB9E}"/>
              </a:ext>
            </a:extLst>
          </p:cNvPr>
          <p:cNvSpPr txBox="1"/>
          <p:nvPr userDrawn="1"/>
        </p:nvSpPr>
        <p:spPr>
          <a:xfrm>
            <a:off x="11826240" y="6553200"/>
            <a:ext cx="365760" cy="182880"/>
          </a:xfrm>
          <a:prstGeom prst="rect">
            <a:avLst/>
          </a:prstGeom>
          <a:noFill/>
        </p:spPr>
        <p:txBody>
          <a:bodyPr wrap="none" rtlCol="0" anchor="ctr">
            <a:noAutofit/>
          </a:bodyPr>
          <a:lstStyle/>
          <a:p>
            <a:pPr algn="ctr"/>
            <a:fld id="{CA08B390-002C-4362-B557-F8E5A154A06D}" type="slidenum">
              <a:rPr lang="en-US" sz="933" smtClean="0">
                <a:solidFill>
                  <a:schemeClr val="tx1">
                    <a:lumMod val="50000"/>
                    <a:lumOff val="50000"/>
                  </a:schemeClr>
                </a:solidFill>
              </a:rPr>
              <a:pPr algn="ctr"/>
              <a:t>‹#›</a:t>
            </a:fld>
            <a:endParaRPr lang="en-US" sz="933">
              <a:solidFill>
                <a:schemeClr val="tx1">
                  <a:lumMod val="50000"/>
                  <a:lumOff val="50000"/>
                </a:schemeClr>
              </a:solidFill>
            </a:endParaRPr>
          </a:p>
        </p:txBody>
      </p:sp>
    </p:spTree>
    <p:extLst>
      <p:ext uri="{BB962C8B-B14F-4D97-AF65-F5344CB8AC3E}">
        <p14:creationId xmlns:p14="http://schemas.microsoft.com/office/powerpoint/2010/main" val="18116941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Header_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1AF0D5C-267B-4323-A2D2-AF6DC9FB7593}"/>
              </a:ext>
            </a:extLst>
          </p:cNvPr>
          <p:cNvGraphicFramePr>
            <a:graphicFrameLocks noChangeAspect="1"/>
          </p:cNvGraphicFramePr>
          <p:nvPr userDrawn="1">
            <p:custDataLst>
              <p:tags r:id="rId2"/>
            </p:custDataLst>
          </p:nvPr>
        </p:nvGraphicFramePr>
        <p:xfrm>
          <a:off x="2119" y="2119"/>
          <a:ext cx="2117" cy="2117"/>
        </p:xfrm>
        <a:graphic>
          <a:graphicData uri="http://schemas.openxmlformats.org/presentationml/2006/ole">
            <mc:AlternateContent xmlns:mc="http://schemas.openxmlformats.org/markup-compatibility/2006">
              <mc:Choice xmlns:v="urn:schemas-microsoft-com:vml" Requires="v">
                <p:oleObj spid="_x0000_s58381" name="think-cell Slide" r:id="rId5" imgW="470" imgH="469" progId="TCLayout.ActiveDocument.1">
                  <p:embed/>
                </p:oleObj>
              </mc:Choice>
              <mc:Fallback>
                <p:oleObj name="think-cell Slide" r:id="rId5" imgW="470" imgH="469" progId="TCLayout.ActiveDocument.1">
                  <p:embed/>
                  <p:pic>
                    <p:nvPicPr>
                      <p:cNvPr id="3" name="Object 2" hidden="1">
                        <a:extLst>
                          <a:ext uri="{FF2B5EF4-FFF2-40B4-BE49-F238E27FC236}">
                            <a16:creationId xmlns:a16="http://schemas.microsoft.com/office/drawing/2014/main" id="{41AF0D5C-267B-4323-A2D2-AF6DC9FB7593}"/>
                          </a:ext>
                        </a:extLst>
                      </p:cNvPr>
                      <p:cNvPicPr/>
                      <p:nvPr/>
                    </p:nvPicPr>
                    <p:blipFill>
                      <a:blip r:embed="rId6"/>
                      <a:stretch>
                        <a:fillRect/>
                      </a:stretch>
                    </p:blipFill>
                    <p:spPr>
                      <a:xfrm>
                        <a:off x="2119" y="2119"/>
                        <a:ext cx="2117" cy="211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4828F2-2C11-4F9C-8A61-9E6CF265758F}"/>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200" b="1" i="0" baseline="0">
              <a:latin typeface="Arial Black" panose="020B0A04020102020204" pitchFamily="34" charset="0"/>
              <a:ea typeface="+mj-ea"/>
              <a:cs typeface="+mj-cs"/>
              <a:sym typeface="Arial Black" panose="020B0A04020102020204" pitchFamily="34" charset="0"/>
            </a:endParaRPr>
          </a:p>
        </p:txBody>
      </p:sp>
      <p:sp>
        <p:nvSpPr>
          <p:cNvPr id="10" name="Title 1"/>
          <p:cNvSpPr>
            <a:spLocks noGrp="1"/>
          </p:cNvSpPr>
          <p:nvPr>
            <p:ph type="ctrTitle" hasCustomPrompt="1"/>
          </p:nvPr>
        </p:nvSpPr>
        <p:spPr>
          <a:xfrm>
            <a:off x="1524000" y="2981716"/>
            <a:ext cx="9144000" cy="609600"/>
          </a:xfrm>
        </p:spPr>
        <p:txBody>
          <a:bodyPr>
            <a:normAutofit/>
          </a:bodyPr>
          <a:lstStyle>
            <a:lvl1pPr algn="ctr">
              <a:defRPr sz="3200" baseline="0">
                <a:solidFill>
                  <a:schemeClr val="tx1"/>
                </a:solidFill>
              </a:defRPr>
            </a:lvl1pPr>
          </a:lstStyle>
          <a:p>
            <a:r>
              <a:rPr lang="en-US"/>
              <a:t>Click to enter text</a:t>
            </a:r>
          </a:p>
        </p:txBody>
      </p:sp>
      <p:cxnSp>
        <p:nvCxnSpPr>
          <p:cNvPr id="11" name="Straight Connector 10"/>
          <p:cNvCxnSpPr/>
          <p:nvPr userDrawn="1"/>
        </p:nvCxnSpPr>
        <p:spPr>
          <a:xfrm>
            <a:off x="2743200" y="3624523"/>
            <a:ext cx="6705600"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userDrawn="1"/>
        </p:nvSpPr>
        <p:spPr>
          <a:xfrm>
            <a:off x="0" y="6736080"/>
            <a:ext cx="12192000" cy="121920"/>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D97CC0B4-31CC-4AE4-971F-DEA92ED17723}"/>
              </a:ext>
            </a:extLst>
          </p:cNvPr>
          <p:cNvSpPr txBox="1"/>
          <p:nvPr userDrawn="1"/>
        </p:nvSpPr>
        <p:spPr>
          <a:xfrm>
            <a:off x="4876800" y="6553200"/>
            <a:ext cx="2438400" cy="182880"/>
          </a:xfrm>
          <a:prstGeom prst="rect">
            <a:avLst/>
          </a:prstGeom>
          <a:noFill/>
        </p:spPr>
        <p:txBody>
          <a:bodyPr wrap="square" rtlCol="0" anchor="ctr" anchorCtr="0">
            <a:noAutofit/>
          </a:bodyPr>
          <a:lstStyle/>
          <a:p>
            <a:pPr algn="ctr"/>
            <a:r>
              <a:rPr lang="en-US" sz="933" b="0" i="0">
                <a:solidFill>
                  <a:schemeClr val="tx1">
                    <a:lumMod val="50000"/>
                    <a:lumOff val="50000"/>
                  </a:schemeClr>
                </a:solidFill>
              </a:rPr>
              <a:t>Confidential © 2019</a:t>
            </a:r>
            <a:endParaRPr lang="en-US" sz="1467" b="0" i="0">
              <a:solidFill>
                <a:schemeClr val="tx1">
                  <a:lumMod val="50000"/>
                  <a:lumOff val="50000"/>
                </a:schemeClr>
              </a:solidFill>
            </a:endParaRPr>
          </a:p>
        </p:txBody>
      </p:sp>
      <p:sp>
        <p:nvSpPr>
          <p:cNvPr id="19" name="TextBox 18">
            <a:extLst>
              <a:ext uri="{FF2B5EF4-FFF2-40B4-BE49-F238E27FC236}">
                <a16:creationId xmlns:a16="http://schemas.microsoft.com/office/drawing/2014/main" id="{84169A28-E288-4F58-AF76-2EA868E890F5}"/>
              </a:ext>
            </a:extLst>
          </p:cNvPr>
          <p:cNvSpPr txBox="1"/>
          <p:nvPr userDrawn="1"/>
        </p:nvSpPr>
        <p:spPr>
          <a:xfrm>
            <a:off x="11826240" y="6553200"/>
            <a:ext cx="365760" cy="182880"/>
          </a:xfrm>
          <a:prstGeom prst="rect">
            <a:avLst/>
          </a:prstGeom>
          <a:noFill/>
        </p:spPr>
        <p:txBody>
          <a:bodyPr wrap="none" rtlCol="0" anchor="ctr" anchorCtr="0">
            <a:noAutofit/>
          </a:bodyPr>
          <a:lstStyle/>
          <a:p>
            <a:pPr algn="ctr"/>
            <a:fld id="{CA08B390-002C-4362-B557-F8E5A154A06D}" type="slidenum">
              <a:rPr lang="en-US" sz="933" smtClean="0">
                <a:solidFill>
                  <a:schemeClr val="tx1">
                    <a:lumMod val="50000"/>
                    <a:lumOff val="50000"/>
                  </a:schemeClr>
                </a:solidFill>
              </a:rPr>
              <a:pPr algn="ctr"/>
              <a:t>‹#›</a:t>
            </a:fld>
            <a:endParaRPr lang="en-US" sz="933">
              <a:solidFill>
                <a:schemeClr val="tx1">
                  <a:lumMod val="50000"/>
                  <a:lumOff val="50000"/>
                </a:schemeClr>
              </a:solidFill>
            </a:endParaRPr>
          </a:p>
        </p:txBody>
      </p:sp>
    </p:spTree>
    <p:extLst>
      <p:ext uri="{BB962C8B-B14F-4D97-AF65-F5344CB8AC3E}">
        <p14:creationId xmlns:p14="http://schemas.microsoft.com/office/powerpoint/2010/main" val="12848313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ED655E-2677-4355-BC42-00612339C8D0}"/>
              </a:ext>
            </a:extLst>
          </p:cNvPr>
          <p:cNvGraphicFramePr>
            <a:graphicFrameLocks noChangeAspect="1"/>
          </p:cNvGraphicFramePr>
          <p:nvPr userDrawn="1">
            <p:custDataLst>
              <p:tags r:id="rId2"/>
            </p:custDataLst>
          </p:nvPr>
        </p:nvGraphicFramePr>
        <p:xfrm>
          <a:off x="2119" y="2122"/>
          <a:ext cx="2116" cy="2116"/>
        </p:xfrm>
        <a:graphic>
          <a:graphicData uri="http://schemas.openxmlformats.org/presentationml/2006/ole">
            <mc:AlternateContent xmlns:mc="http://schemas.openxmlformats.org/markup-compatibility/2006">
              <mc:Choice xmlns:v="urn:schemas-microsoft-com:vml" Requires="v">
                <p:oleObj spid="_x0000_s59405" name="think-cell Slide" r:id="rId5" imgW="216" imgH="216" progId="TCLayout.ActiveDocument.1">
                  <p:embed/>
                </p:oleObj>
              </mc:Choice>
              <mc:Fallback>
                <p:oleObj name="think-cell Slide" r:id="rId5" imgW="216" imgH="216" progId="TCLayout.ActiveDocument.1">
                  <p:embed/>
                  <p:pic>
                    <p:nvPicPr>
                      <p:cNvPr id="4" name="Object 3" hidden="1">
                        <a:extLst>
                          <a:ext uri="{FF2B5EF4-FFF2-40B4-BE49-F238E27FC236}">
                            <a16:creationId xmlns:a16="http://schemas.microsoft.com/office/drawing/2014/main" id="{07ED655E-2677-4355-BC42-00612339C8D0}"/>
                          </a:ext>
                        </a:extLst>
                      </p:cNvPr>
                      <p:cNvPicPr/>
                      <p:nvPr/>
                    </p:nvPicPr>
                    <p:blipFill>
                      <a:blip r:embed="rId6"/>
                      <a:stretch>
                        <a:fillRect/>
                      </a:stretch>
                    </p:blipFill>
                    <p:spPr>
                      <a:xfrm>
                        <a:off x="2119" y="2122"/>
                        <a:ext cx="2116" cy="2116"/>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D057554-F854-4417-91A6-E920AD801EE8}"/>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a:latin typeface="Arial Black" panose="020B0A04020102020204" pitchFamily="34" charset="0"/>
              <a:ea typeface="+mj-ea"/>
              <a:cs typeface="+mj-cs"/>
              <a:sym typeface="Arial Black" panose="020B0A04020102020204" pitchFamily="34" charset="0"/>
            </a:endParaRPr>
          </a:p>
        </p:txBody>
      </p:sp>
      <p:sp>
        <p:nvSpPr>
          <p:cNvPr id="2" name="Title 1"/>
          <p:cNvSpPr>
            <a:spLocks noGrp="1"/>
          </p:cNvSpPr>
          <p:nvPr>
            <p:ph type="title" hasCustomPrompt="1"/>
          </p:nvPr>
        </p:nvSpPr>
        <p:spPr>
          <a:xfrm>
            <a:off x="213360" y="27059"/>
            <a:ext cx="11765280" cy="1032573"/>
          </a:xfrm>
        </p:spPr>
        <p:txBody>
          <a:bodyPr lIns="0">
            <a:normAutofit/>
          </a:bodyPr>
          <a:lstStyle>
            <a:lvl1pPr>
              <a:defRPr sz="2800">
                <a:solidFill>
                  <a:schemeClr val="tx1"/>
                </a:solidFill>
              </a:defRPr>
            </a:lvl1pPr>
          </a:lstStyle>
          <a:p>
            <a:r>
              <a:rPr lang="en-US"/>
              <a:t>Click to enter header</a:t>
            </a:r>
          </a:p>
        </p:txBody>
      </p:sp>
      <p:sp>
        <p:nvSpPr>
          <p:cNvPr id="16" name="Text Placeholder 15"/>
          <p:cNvSpPr>
            <a:spLocks noGrp="1"/>
          </p:cNvSpPr>
          <p:nvPr>
            <p:ph type="body" sz="quarter" idx="11" hasCustomPrompt="1"/>
          </p:nvPr>
        </p:nvSpPr>
        <p:spPr>
          <a:xfrm>
            <a:off x="3" y="6485300"/>
            <a:ext cx="4774255" cy="243840"/>
          </a:xfrm>
          <a:prstGeom prst="rect">
            <a:avLst/>
          </a:prstGeom>
        </p:spPr>
        <p:txBody>
          <a:bodyPr anchor="ctr">
            <a:noAutofit/>
          </a:bodyPr>
          <a:lstStyle>
            <a:lvl1pPr marL="0" indent="0">
              <a:buFontTx/>
              <a:buNone/>
              <a:defRPr sz="933" i="1">
                <a:solidFill>
                  <a:schemeClr val="tx1">
                    <a:lumMod val="50000"/>
                    <a:lumOff val="50000"/>
                  </a:schemeClr>
                </a:solidFill>
              </a:defRPr>
            </a:lvl1pPr>
            <a:lvl2pPr marL="609539" indent="0">
              <a:buFontTx/>
              <a:buNone/>
              <a:defRPr/>
            </a:lvl2pPr>
            <a:lvl3pPr marL="1219078" indent="0">
              <a:buFontTx/>
              <a:buNone/>
              <a:defRPr/>
            </a:lvl3pPr>
            <a:lvl4pPr marL="1828618" indent="0">
              <a:buFontTx/>
              <a:buNone/>
              <a:defRPr/>
            </a:lvl4pPr>
            <a:lvl5pPr marL="2438158" indent="0">
              <a:buFontTx/>
              <a:buNone/>
              <a:defRPr/>
            </a:lvl5pPr>
          </a:lstStyle>
          <a:p>
            <a:pPr lvl="0"/>
            <a:r>
              <a:rPr lang="en-US"/>
              <a:t>Click to add SOURCE</a:t>
            </a:r>
          </a:p>
        </p:txBody>
      </p:sp>
      <p:sp>
        <p:nvSpPr>
          <p:cNvPr id="7" name="Content Placeholder 6">
            <a:extLst>
              <a:ext uri="{FF2B5EF4-FFF2-40B4-BE49-F238E27FC236}">
                <a16:creationId xmlns:a16="http://schemas.microsoft.com/office/drawing/2014/main" id="{AB3E874C-DCE7-4425-AAE7-0925962F8168}"/>
              </a:ext>
            </a:extLst>
          </p:cNvPr>
          <p:cNvSpPr>
            <a:spLocks noGrp="1"/>
          </p:cNvSpPr>
          <p:nvPr>
            <p:ph sz="quarter" idx="12"/>
          </p:nvPr>
        </p:nvSpPr>
        <p:spPr>
          <a:xfrm>
            <a:off x="213786" y="1154139"/>
            <a:ext cx="11764433" cy="670560"/>
          </a:xfrm>
          <a:prstGeom prst="rect">
            <a:avLst/>
          </a:prstGeom>
        </p:spPr>
        <p:txBody>
          <a:bodyPr lIns="0" tIns="0" anchor="t"/>
          <a:lstStyle>
            <a:lvl1pPr marL="0" indent="0">
              <a:spcBef>
                <a:spcPts val="0"/>
              </a:spcBef>
              <a:buNone/>
              <a:defRPr sz="2133" b="1">
                <a:solidFill>
                  <a:schemeClr val="accent1"/>
                </a:solidFill>
                <a:latin typeface="+mn-lt"/>
              </a:defRPr>
            </a:lvl1pPr>
            <a:lvl2pPr marL="609555" indent="0">
              <a:buNone/>
              <a:defRPr sz="2133"/>
            </a:lvl2pPr>
            <a:lvl3pPr marL="1219108" indent="0">
              <a:buNone/>
              <a:defRPr sz="2133"/>
            </a:lvl3pPr>
            <a:lvl4pPr marL="1828617" indent="0">
              <a:buNone/>
              <a:defRPr sz="2133"/>
            </a:lvl4pPr>
            <a:lvl5pPr marL="2438158" indent="0">
              <a:buNone/>
              <a:defRPr sz="2133"/>
            </a:lvl5pPr>
          </a:lstStyle>
          <a:p>
            <a:pPr lvl="0"/>
            <a:r>
              <a:rPr lang="en-US"/>
              <a:t>Edit Master text styles</a:t>
            </a:r>
          </a:p>
        </p:txBody>
      </p:sp>
    </p:spTree>
    <p:extLst>
      <p:ext uri="{BB962C8B-B14F-4D97-AF65-F5344CB8AC3E}">
        <p14:creationId xmlns:p14="http://schemas.microsoft.com/office/powerpoint/2010/main" val="685548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
    <p:bg>
      <p:bgPr>
        <a:gradFill flip="none" rotWithShape="1">
          <a:gsLst>
            <a:gs pos="50000">
              <a:schemeClr val="accent1"/>
            </a:gs>
            <a:gs pos="100000">
              <a:schemeClr val="accent1">
                <a:lumMod val="20000"/>
                <a:lumOff val="80000"/>
              </a:schemeClr>
            </a:gs>
          </a:gsLst>
          <a:lin ang="2700000" scaled="1"/>
          <a:tileRect/>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ED655E-2677-4355-BC42-00612339C8D0}"/>
              </a:ext>
            </a:extLst>
          </p:cNvPr>
          <p:cNvGraphicFramePr>
            <a:graphicFrameLocks noChangeAspect="1"/>
          </p:cNvGraphicFramePr>
          <p:nvPr userDrawn="1">
            <p:custDataLst>
              <p:tags r:id="rId2"/>
            </p:custDataLst>
          </p:nvPr>
        </p:nvGraphicFramePr>
        <p:xfrm>
          <a:off x="2121" y="2122"/>
          <a:ext cx="2116" cy="2116"/>
        </p:xfrm>
        <a:graphic>
          <a:graphicData uri="http://schemas.openxmlformats.org/presentationml/2006/ole">
            <mc:AlternateContent xmlns:mc="http://schemas.openxmlformats.org/markup-compatibility/2006">
              <mc:Choice xmlns:v="urn:schemas-microsoft-com:vml" Requires="v">
                <p:oleObj spid="_x0000_s60429" name="think-cell Slide" r:id="rId5" imgW="216" imgH="216" progId="TCLayout.ActiveDocument.1">
                  <p:embed/>
                </p:oleObj>
              </mc:Choice>
              <mc:Fallback>
                <p:oleObj name="think-cell Slide" r:id="rId5" imgW="216" imgH="216" progId="TCLayout.ActiveDocument.1">
                  <p:embed/>
                  <p:pic>
                    <p:nvPicPr>
                      <p:cNvPr id="4" name="Object 3" hidden="1">
                        <a:extLst>
                          <a:ext uri="{FF2B5EF4-FFF2-40B4-BE49-F238E27FC236}">
                            <a16:creationId xmlns:a16="http://schemas.microsoft.com/office/drawing/2014/main" id="{07ED655E-2677-4355-BC42-00612339C8D0}"/>
                          </a:ext>
                        </a:extLst>
                      </p:cNvPr>
                      <p:cNvPicPr/>
                      <p:nvPr/>
                    </p:nvPicPr>
                    <p:blipFill>
                      <a:blip r:embed="rId6"/>
                      <a:stretch>
                        <a:fillRect/>
                      </a:stretch>
                    </p:blipFill>
                    <p:spPr>
                      <a:xfrm>
                        <a:off x="2121" y="2122"/>
                        <a:ext cx="2116" cy="2116"/>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2D057554-F854-4417-91A6-E920AD801EE8}"/>
              </a:ext>
            </a:extLst>
          </p:cNvPr>
          <p:cNvSpPr/>
          <p:nvPr userDrawn="1">
            <p:custDataLst>
              <p:tags r:id="rId3"/>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a:latin typeface="Arial Black" panose="020B0A04020102020204" pitchFamily="34" charset="0"/>
              <a:ea typeface="+mj-ea"/>
              <a:cs typeface="+mj-cs"/>
              <a:sym typeface="Arial Black" panose="020B0A04020102020204" pitchFamily="34" charset="0"/>
            </a:endParaRPr>
          </a:p>
        </p:txBody>
      </p:sp>
      <p:sp>
        <p:nvSpPr>
          <p:cNvPr id="2" name="Title 1"/>
          <p:cNvSpPr>
            <a:spLocks noGrp="1"/>
          </p:cNvSpPr>
          <p:nvPr>
            <p:ph type="title" hasCustomPrompt="1"/>
          </p:nvPr>
        </p:nvSpPr>
        <p:spPr>
          <a:xfrm>
            <a:off x="213361" y="27060"/>
            <a:ext cx="11765280" cy="1032573"/>
          </a:xfrm>
        </p:spPr>
        <p:txBody>
          <a:bodyPr lIns="0">
            <a:normAutofit/>
          </a:bodyPr>
          <a:lstStyle>
            <a:lvl1pPr>
              <a:defRPr sz="2800">
                <a:solidFill>
                  <a:schemeClr val="bg1"/>
                </a:solidFill>
              </a:defRPr>
            </a:lvl1pPr>
          </a:lstStyle>
          <a:p>
            <a:r>
              <a:rPr lang="en-US"/>
              <a:t>Click to enter header</a:t>
            </a:r>
          </a:p>
        </p:txBody>
      </p:sp>
      <p:cxnSp>
        <p:nvCxnSpPr>
          <p:cNvPr id="5" name="Straight Connector 4">
            <a:extLst>
              <a:ext uri="{FF2B5EF4-FFF2-40B4-BE49-F238E27FC236}">
                <a16:creationId xmlns:a16="http://schemas.microsoft.com/office/drawing/2014/main" id="{9BA13A50-F002-44AF-BB01-1525E1C6C8E3}"/>
              </a:ext>
            </a:extLst>
          </p:cNvPr>
          <p:cNvCxnSpPr/>
          <p:nvPr userDrawn="1"/>
        </p:nvCxnSpPr>
        <p:spPr>
          <a:xfrm>
            <a:off x="213361" y="1059631"/>
            <a:ext cx="11765280"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268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145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35AEF8D-F94B-40B0-8206-158C2ACF79B4}"/>
              </a:ext>
            </a:extLst>
          </p:cNvPr>
          <p:cNvSpPr/>
          <p:nvPr userDrawn="1">
            <p:custDataLst>
              <p:tags r:id="rId3"/>
            </p:custDataLst>
          </p:nvPr>
        </p:nvSpPr>
        <p:spPr bwMode="gray">
          <a:xfrm>
            <a:off x="2" y="1"/>
            <a:ext cx="158751" cy="158751"/>
          </a:xfrm>
          <a:prstGeom prst="rect">
            <a:avLst/>
          </a:prstGeom>
          <a:solidFill>
            <a:srgbClr val="778888">
              <a:lumMod val="20000"/>
              <a:lumOff val="80000"/>
            </a:srgbClr>
          </a:solidFill>
          <a:ln w="6350">
            <a:solidFill>
              <a:srgbClr val="778888">
                <a:lumMod val="20000"/>
                <a:lumOff val="80000"/>
              </a:srgbClr>
            </a:solidFill>
            <a:miter lim="800000"/>
            <a:headEnd/>
            <a:tailEnd/>
          </a:ln>
          <a:effectLst/>
        </p:spPr>
        <p:txBody>
          <a:bodyPr vert="horz" wrap="none" lIns="0" tIns="0" rIns="0" bIns="0" numCol="1" spcCol="0" rtlCol="0" anchor="t" anchorCtr="0" compatLnSpc="1">
            <a:prstTxWarp prst="textNoShape">
              <a:avLst/>
            </a:prstTxWarp>
            <a:noAutofit/>
          </a:bodyPr>
          <a:lstStyle/>
          <a:p>
            <a:pPr marL="0" marR="0" lvl="0" indent="0" algn="l" defTabSz="907979" rtl="0" eaLnBrk="1" fontAlgn="base" latinLnBrk="0" hangingPunct="1">
              <a:lnSpc>
                <a:spcPct val="100000"/>
              </a:lnSpc>
              <a:spcBef>
                <a:spcPct val="0"/>
              </a:spcBef>
              <a:spcAft>
                <a:spcPct val="0"/>
              </a:spcAft>
              <a:buClrTx/>
              <a:buSzTx/>
              <a:buFontTx/>
              <a:buNone/>
              <a:tabLst/>
            </a:pPr>
            <a:endParaRPr kumimoji="0" lang="en-US" sz="2383" b="1" i="0" u="none" strike="noStrike" kern="0" cap="none" spc="0" normalizeH="0" baseline="0" noProof="0">
              <a:ln>
                <a:noFill/>
              </a:ln>
              <a:solidFill>
                <a:sysClr val="windowText" lastClr="000000"/>
              </a:solidFill>
              <a:effectLst/>
              <a:uLnTx/>
              <a:uFillTx/>
              <a:latin typeface="Arial" pitchFamily="34" charset="0"/>
              <a:ea typeface="+mj-ea"/>
              <a:cs typeface="+mj-cs"/>
              <a:sym typeface="Arial" panose="020B0604020202020204" pitchFamily="34" charset="0"/>
            </a:endParaRPr>
          </a:p>
        </p:txBody>
      </p:sp>
      <p:sp>
        <p:nvSpPr>
          <p:cNvPr id="9" name="Textplatzhalter 2"/>
          <p:cNvSpPr>
            <a:spLocks noGrp="1"/>
          </p:cNvSpPr>
          <p:nvPr>
            <p:ph type="body" idx="13"/>
          </p:nvPr>
        </p:nvSpPr>
        <p:spPr>
          <a:xfrm>
            <a:off x="624422" y="990601"/>
            <a:ext cx="10943167" cy="562987"/>
          </a:xfrm>
          <a:prstGeom prst="rect">
            <a:avLst/>
          </a:prstGeom>
          <a:noFill/>
        </p:spPr>
        <p:txBody>
          <a:bodyPr wrap="square" lIns="0" tIns="72000" rIns="0" bIns="36000">
            <a:noAutofit/>
          </a:bodyPr>
          <a:lstStyle>
            <a:lvl1pPr marL="0" indent="0">
              <a:buNone/>
              <a:defRPr lang="de-DE" sz="1787" b="1" dirty="0" smtClean="0">
                <a:solidFill>
                  <a:srgbClr val="C00000"/>
                </a:solidFill>
                <a:latin typeface="+mn-lt"/>
                <a:ea typeface="+mn-ea"/>
                <a:cs typeface="+mn-cs"/>
              </a:defRPr>
            </a:lvl1pPr>
            <a:lvl2pPr marL="453990" indent="0">
              <a:buNone/>
              <a:defRPr sz="1987" b="1"/>
            </a:lvl2pPr>
            <a:lvl3pPr marL="907979" indent="0">
              <a:buNone/>
              <a:defRPr sz="1787" b="1"/>
            </a:lvl3pPr>
            <a:lvl4pPr marL="1361969" indent="0">
              <a:buNone/>
              <a:defRPr sz="1589" b="1"/>
            </a:lvl4pPr>
            <a:lvl5pPr marL="1815957" indent="0">
              <a:buNone/>
              <a:defRPr sz="1589" b="1"/>
            </a:lvl5pPr>
            <a:lvl6pPr marL="2269946" indent="0">
              <a:buNone/>
              <a:defRPr sz="1589" b="1"/>
            </a:lvl6pPr>
            <a:lvl7pPr marL="2723935" indent="0">
              <a:buNone/>
              <a:defRPr sz="1589" b="1"/>
            </a:lvl7pPr>
            <a:lvl8pPr marL="3177925" indent="0">
              <a:buNone/>
              <a:defRPr sz="1589" b="1"/>
            </a:lvl8pPr>
            <a:lvl9pPr marL="3631913" indent="0">
              <a:buNone/>
              <a:defRPr sz="1589" b="1"/>
            </a:lvl9pPr>
          </a:lstStyle>
          <a:p>
            <a:pPr marL="174976" lvl="0" indent="-174976" algn="l" rtl="0" eaLnBrk="1" fontAlgn="base" hangingPunct="1">
              <a:spcBef>
                <a:spcPts val="795"/>
              </a:spcBef>
              <a:spcAft>
                <a:spcPct val="0"/>
              </a:spcAft>
              <a:buClr>
                <a:schemeClr val="tx1"/>
              </a:buClr>
              <a:buFontTx/>
              <a:buNone/>
            </a:pPr>
            <a:r>
              <a:rPr lang="en-US" noProof="0"/>
              <a:t>Edit Master text styles</a:t>
            </a:r>
          </a:p>
        </p:txBody>
      </p:sp>
      <p:sp>
        <p:nvSpPr>
          <p:cNvPr id="4" name="Titel 3"/>
          <p:cNvSpPr>
            <a:spLocks noGrp="1"/>
          </p:cNvSpPr>
          <p:nvPr>
            <p:ph type="title"/>
          </p:nvPr>
        </p:nvSpPr>
        <p:spPr/>
        <p:txBody>
          <a:bodyPr/>
          <a:lstStyle/>
          <a:p>
            <a:r>
              <a:rPr lang="en-US"/>
              <a:t>Click to edit Master title style</a:t>
            </a:r>
            <a:endParaRPr lang="de-DE"/>
          </a:p>
        </p:txBody>
      </p:sp>
      <p:sp>
        <p:nvSpPr>
          <p:cNvPr id="5" name="Inhaltsplatzhalter 2"/>
          <p:cNvSpPr>
            <a:spLocks noGrp="1"/>
          </p:cNvSpPr>
          <p:nvPr>
            <p:ph idx="1" hasCustomPrompt="1"/>
          </p:nvPr>
        </p:nvSpPr>
        <p:spPr>
          <a:xfrm>
            <a:off x="624422" y="1600201"/>
            <a:ext cx="10943167" cy="4787900"/>
          </a:xfrm>
          <a:prstGeom prst="rect">
            <a:avLst/>
          </a:prstGeom>
          <a:noFill/>
          <a:ln w="12700">
            <a:noFill/>
            <a:miter lim="800000"/>
            <a:headEnd/>
            <a:tailEnd/>
          </a:ln>
        </p:spPr>
        <p:txBody>
          <a:bodyPr vert="horz" wrap="square" lIns="0" tIns="36000" rIns="0" bIns="0" numCol="1" anchor="t" anchorCtr="0" compatLnSpc="1">
            <a:prstTxWarp prst="textNoShape">
              <a:avLst/>
            </a:prstTxWarp>
          </a:bodyPr>
          <a:lstStyle>
            <a:lvl1pPr marL="178736" indent="-178736" algn="l" rtl="0" eaLnBrk="1" fontAlgn="base" hangingPunct="1">
              <a:spcBef>
                <a:spcPts val="299"/>
              </a:spcBef>
              <a:spcAft>
                <a:spcPts val="299"/>
              </a:spcAft>
              <a:buClr>
                <a:schemeClr val="tx1"/>
              </a:buClr>
              <a:buFont typeface="Arial" pitchFamily="34" charset="0"/>
              <a:defRPr lang="de-DE" sz="1589" dirty="0" smtClean="0">
                <a:solidFill>
                  <a:schemeClr val="tx1"/>
                </a:solidFill>
                <a:latin typeface="+mn-lt"/>
                <a:ea typeface="+mn-ea"/>
                <a:cs typeface="+mn-cs"/>
              </a:defRPr>
            </a:lvl1pPr>
            <a:lvl2pPr marL="357472" indent="-178736" algn="l" rtl="0" eaLnBrk="1" fontAlgn="base" hangingPunct="1">
              <a:spcBef>
                <a:spcPts val="299"/>
              </a:spcBef>
              <a:spcAft>
                <a:spcPts val="299"/>
              </a:spcAft>
              <a:buClr>
                <a:schemeClr val="tx1"/>
              </a:buClr>
              <a:buFont typeface="Arial" pitchFamily="34" charset="0"/>
              <a:defRPr lang="de-DE" sz="1391" dirty="0" smtClean="0">
                <a:solidFill>
                  <a:schemeClr val="tx1"/>
                </a:solidFill>
                <a:latin typeface="+mn-lt"/>
                <a:ea typeface="+mn-ea"/>
                <a:cs typeface="+mn-cs"/>
              </a:defRPr>
            </a:lvl2pPr>
            <a:lvl3pPr marL="535960" indent="-142988" algn="l" rtl="0" eaLnBrk="1" fontAlgn="base" hangingPunct="1">
              <a:spcBef>
                <a:spcPts val="299"/>
              </a:spcBef>
              <a:spcAft>
                <a:spcPts val="299"/>
              </a:spcAft>
              <a:buClr>
                <a:schemeClr val="tx1"/>
              </a:buClr>
              <a:buFont typeface="Arial" pitchFamily="34" charset="0"/>
              <a:tabLst/>
              <a:defRPr lang="de-DE" sz="1192" dirty="0" smtClean="0">
                <a:solidFill>
                  <a:schemeClr val="tx1"/>
                </a:solidFill>
                <a:latin typeface="+mn-lt"/>
                <a:ea typeface="+mn-ea"/>
                <a:cs typeface="+mn-cs"/>
              </a:defRPr>
            </a:lvl3pPr>
            <a:lvl4pPr marL="679198" indent="-142988" algn="l" rtl="0" eaLnBrk="1" fontAlgn="base" hangingPunct="1">
              <a:spcBef>
                <a:spcPts val="299"/>
              </a:spcBef>
              <a:spcAft>
                <a:spcPts val="299"/>
              </a:spcAft>
              <a:buClr>
                <a:schemeClr val="tx1"/>
              </a:buClr>
              <a:buFont typeface="Arial" pitchFamily="34" charset="0"/>
              <a:defRPr lang="de-DE" sz="1093" dirty="0" smtClean="0">
                <a:solidFill>
                  <a:schemeClr val="tx1"/>
                </a:solidFill>
                <a:latin typeface="+mn-lt"/>
                <a:ea typeface="+mn-ea"/>
                <a:cs typeface="+mn-cs"/>
              </a:defRPr>
            </a:lvl4pPr>
            <a:lvl5pPr marL="822186" indent="-107243" algn="l" rtl="0" eaLnBrk="1" fontAlgn="base" hangingPunct="1">
              <a:spcBef>
                <a:spcPts val="299"/>
              </a:spcBef>
              <a:spcAft>
                <a:spcPts val="299"/>
              </a:spcAft>
              <a:buClr>
                <a:schemeClr val="tx1"/>
              </a:buClr>
              <a:buFont typeface="Arial" pitchFamily="34" charset="0"/>
              <a:defRPr lang="de-DE" sz="1043" dirty="0">
                <a:solidFill>
                  <a:schemeClr val="tx1"/>
                </a:solidFill>
                <a:latin typeface="+mn-lt"/>
                <a:ea typeface="+mn-ea"/>
                <a:cs typeface="+mn-cs"/>
              </a:defRPr>
            </a:lvl5pPr>
          </a:lstStyle>
          <a:p>
            <a:pPr lvl="0"/>
            <a:r>
              <a:rPr lang="en-US" noProof="0"/>
              <a:t>Bullet 1</a:t>
            </a:r>
          </a:p>
          <a:p>
            <a:pPr lvl="1"/>
            <a:r>
              <a:rPr lang="en-US" noProof="0"/>
              <a:t>Bullet 2</a:t>
            </a:r>
          </a:p>
          <a:p>
            <a:pPr lvl="2"/>
            <a:r>
              <a:rPr lang="en-US" noProof="0"/>
              <a:t>Bullet 3</a:t>
            </a:r>
          </a:p>
          <a:p>
            <a:pPr lvl="3"/>
            <a:r>
              <a:rPr lang="en-US" noProof="0"/>
              <a:t>Bullet 4</a:t>
            </a:r>
          </a:p>
          <a:p>
            <a:pPr lvl="4"/>
            <a:r>
              <a:rPr lang="en-US" noProof="0"/>
              <a:t>Bullet 5</a:t>
            </a:r>
          </a:p>
        </p:txBody>
      </p:sp>
    </p:spTree>
    <p:extLst>
      <p:ext uri="{BB962C8B-B14F-4D97-AF65-F5344CB8AC3E}">
        <p14:creationId xmlns:p14="http://schemas.microsoft.com/office/powerpoint/2010/main" val="3570544479"/>
      </p:ext>
    </p:extLst>
  </p:cSld>
  <p:clrMapOvr>
    <a:masterClrMapping/>
  </p:clrMapOvr>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B14E79F-15A8-4CC9-8724-917CEC98E252}"/>
              </a:ext>
            </a:extLst>
          </p:cNvPr>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62477" name="think-cell Slide" r:id="rId5" imgW="498" imgH="499" progId="TCLayout.ActiveDocument.1">
                  <p:embed/>
                </p:oleObj>
              </mc:Choice>
              <mc:Fallback>
                <p:oleObj name="think-cell Slide" r:id="rId5" imgW="498" imgH="499" progId="TCLayout.ActiveDocument.1">
                  <p:embed/>
                  <p:pic>
                    <p:nvPicPr>
                      <p:cNvPr id="3" name="Object 2" hidden="1">
                        <a:extLst>
                          <a:ext uri="{FF2B5EF4-FFF2-40B4-BE49-F238E27FC236}">
                            <a16:creationId xmlns:a16="http://schemas.microsoft.com/office/drawing/2014/main" id="{0B14E79F-15A8-4CC9-8724-917CEC98E252}"/>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9097F9C-DEA1-4562-A652-9101F14F31B7}"/>
              </a:ext>
            </a:extLst>
          </p:cNvPr>
          <p:cNvSpPr/>
          <p:nvPr userDrawn="1">
            <p:custDataLst>
              <p:tags r:id="rId3"/>
            </p:custDataLst>
          </p:nvPr>
        </p:nvSpPr>
        <p:spPr bwMode="gray">
          <a:xfrm>
            <a:off x="1" y="1"/>
            <a:ext cx="158751" cy="158751"/>
          </a:xfrm>
          <a:prstGeom prst="rect">
            <a:avLst/>
          </a:prstGeom>
          <a:solidFill>
            <a:schemeClr val="accent3"/>
          </a:solidFill>
          <a:ln w="19050" algn="ctr">
            <a:noFill/>
            <a:miter lim="800000"/>
            <a:headEnd/>
            <a:tailEnd/>
          </a:ln>
        </p:spPr>
        <p:txBody>
          <a:bodyPr vert="horz" wrap="none" lIns="0" tIns="0" rIns="0" bIns="0" numCol="1" spcCol="0" rtlCol="0" anchor="ctr" anchorCtr="0">
            <a:noAutofit/>
          </a:bodyPr>
          <a:lstStyle/>
          <a:p>
            <a:pPr marL="0" lvl="0" indent="0" algn="ctr" eaLnBrk="1">
              <a:lnSpc>
                <a:spcPct val="100000"/>
              </a:lnSpc>
              <a:spcBef>
                <a:spcPct val="0"/>
              </a:spcBef>
              <a:spcAft>
                <a:spcPct val="0"/>
              </a:spcAft>
              <a:buFont typeface="Wingdings 2" pitchFamily="18" charset="2"/>
              <a:buNone/>
            </a:pPr>
            <a:endParaRPr lang="en-US" sz="2000" b="0" i="0" baseline="0">
              <a:solidFill>
                <a:schemeClr val="bg1"/>
              </a:solidFill>
              <a:latin typeface="Arial Black" panose="020B0A04020102020204" pitchFamily="34" charset="0"/>
              <a:ea typeface="+mj-ea"/>
              <a:cs typeface="+mj-cs"/>
              <a:sym typeface="Arial Black" panose="020B0A04020102020204" pitchFamily="34" charset="0"/>
            </a:endParaRPr>
          </a:p>
        </p:txBody>
      </p:sp>
      <p:sp>
        <p:nvSpPr>
          <p:cNvPr id="4" name="Text Placeholder 8"/>
          <p:cNvSpPr>
            <a:spLocks noGrp="1"/>
          </p:cNvSpPr>
          <p:nvPr>
            <p:ph type="body" sz="quarter" idx="13" hasCustomPrompt="1"/>
          </p:nvPr>
        </p:nvSpPr>
        <p:spPr>
          <a:xfrm>
            <a:off x="469900" y="736690"/>
            <a:ext cx="11252200" cy="757255"/>
          </a:xfrm>
          <a:prstGeom prst="rect">
            <a:avLst/>
          </a:prstGeom>
        </p:spPr>
        <p:txBody>
          <a:bodyPr lIns="0" tIns="0" rIns="0" bIns="0">
            <a:noAutofit/>
          </a:bodyPr>
          <a:lstStyle>
            <a:lvl1pPr marL="0" indent="0">
              <a:buNone/>
              <a:defRPr sz="14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3"/>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078026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2F56-4562-4271-A111-AF7AF3EC9E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80F295-DC22-43A1-BCEC-7A30434F40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5811-5DE6-45F9-A789-DF0A1A642944}"/>
              </a:ext>
            </a:extLst>
          </p:cNvPr>
          <p:cNvSpPr>
            <a:spLocks noGrp="1"/>
          </p:cNvSpPr>
          <p:nvPr>
            <p:ph type="dt" sz="half" idx="10"/>
          </p:nvPr>
        </p:nvSpPr>
        <p:spPr/>
        <p:txBody>
          <a:bodyPr/>
          <a:lstStyle/>
          <a:p>
            <a:fld id="{B067046D-198E-4F37-BBFC-3EA8E82B3D41}" type="datetimeFigureOut">
              <a:rPr lang="en-US" smtClean="0"/>
              <a:t>11/2/2021</a:t>
            </a:fld>
            <a:endParaRPr lang="en-US"/>
          </a:p>
        </p:txBody>
      </p:sp>
      <p:sp>
        <p:nvSpPr>
          <p:cNvPr id="5" name="Footer Placeholder 4">
            <a:extLst>
              <a:ext uri="{FF2B5EF4-FFF2-40B4-BE49-F238E27FC236}">
                <a16:creationId xmlns:a16="http://schemas.microsoft.com/office/drawing/2014/main" id="{4663B374-A77D-4978-9345-58B624E6B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83469-477F-4B88-A19D-046BF26567F9}"/>
              </a:ext>
            </a:extLst>
          </p:cNvPr>
          <p:cNvSpPr>
            <a:spLocks noGrp="1"/>
          </p:cNvSpPr>
          <p:nvPr>
            <p:ph type="sldNum" sz="quarter" idx="12"/>
          </p:nvPr>
        </p:nvSpPr>
        <p:spPr/>
        <p:txBody>
          <a:bodyPr/>
          <a:lstStyle/>
          <a:p>
            <a:fld id="{94FB501F-88BB-4B30-A21F-F91D548BE456}" type="slidenum">
              <a:rPr lang="en-US" smtClean="0"/>
              <a:t>‹#›</a:t>
            </a:fld>
            <a:endParaRPr lang="en-US"/>
          </a:p>
        </p:txBody>
      </p:sp>
    </p:spTree>
    <p:extLst>
      <p:ext uri="{BB962C8B-B14F-4D97-AF65-F5344CB8AC3E}">
        <p14:creationId xmlns:p14="http://schemas.microsoft.com/office/powerpoint/2010/main" val="3363890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CCB6-D571-4600-957E-0BFDF2A15B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88285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Light">
    <p:bg>
      <p:bgPr>
        <a:solidFill>
          <a:schemeClr val="tx1"/>
        </a:solidFill>
        <a:effectLst/>
      </p:bgPr>
    </p:bg>
    <p:spTree>
      <p:nvGrpSpPr>
        <p:cNvPr id="1" name=""/>
        <p:cNvGrpSpPr/>
        <p:nvPr/>
      </p:nvGrpSpPr>
      <p:grpSpPr>
        <a:xfrm>
          <a:off x="0" y="0"/>
          <a:ext cx="0" cy="0"/>
          <a:chOff x="0" y="0"/>
          <a:chExt cx="0" cy="0"/>
        </a:xfrm>
      </p:grpSpPr>
      <p:sp>
        <p:nvSpPr>
          <p:cNvPr id="6" name="Rectangle 5"/>
          <p:cNvSpPr/>
          <p:nvPr/>
        </p:nvSpPr>
        <p:spPr bwMode="gray">
          <a:xfrm>
            <a:off x="609600" y="1648312"/>
            <a:ext cx="10972800" cy="3657600"/>
          </a:xfrm>
          <a:prstGeom prst="rect">
            <a:avLst/>
          </a:prstGeom>
          <a:solidFill>
            <a:srgbClr val="BD2027"/>
          </a:solidFill>
          <a:ln>
            <a:noFill/>
          </a:ln>
          <a:effectLst>
            <a:outerShdw blurRad="50800" dist="63500" dir="5400000" algn="t" rotWithShape="0">
              <a:schemeClr val="bg1">
                <a:lumMod val="75000"/>
                <a:lumOff val="25000"/>
                <a:alpha val="25000"/>
              </a:schemeClr>
            </a:outerShdw>
          </a:effectLst>
        </p:spPr>
        <p:txBody>
          <a:bodyPr vert="horz" wrap="square" lIns="609600" tIns="60960" rIns="121920" bIns="60960" numCol="1" anchor="ctr" anchorCtr="0" compatLnSpc="1">
            <a:prstTxWarp prst="textNoShape">
              <a:avLst/>
            </a:prstTxWarp>
          </a:bodyPr>
          <a:lstStyle/>
          <a:p>
            <a:pPr marR="0" lvl="0" indent="0" defTabSz="609585" fontAlgn="base">
              <a:lnSpc>
                <a:spcPct val="90000"/>
              </a:lnSpc>
              <a:spcBef>
                <a:spcPct val="0"/>
              </a:spcBef>
              <a:spcAft>
                <a:spcPct val="0"/>
              </a:spcAft>
              <a:buClrTx/>
              <a:buSzTx/>
              <a:buFontTx/>
              <a:buNone/>
              <a:tabLst/>
            </a:pPr>
            <a:endParaRPr kumimoji="0" lang="en-US" sz="3467" b="1" i="0" u="none" strike="noStrike" cap="none" spc="0" normalizeH="0" baseline="0" noProof="0">
              <a:ln>
                <a:noFill/>
              </a:ln>
              <a:solidFill>
                <a:prstClr val="white"/>
              </a:solidFill>
              <a:effectLst>
                <a:outerShdw blurRad="50800" dist="50800" dir="5400000" algn="ctr" rotWithShape="0">
                  <a:prstClr val="white"/>
                </a:outerShdw>
              </a:effectLst>
              <a:uLnTx/>
              <a:uFillTx/>
              <a:latin typeface="Arial" panose="020B0604020202020204" pitchFamily="34" charset="0"/>
              <a:cs typeface="Arial" panose="020B0604020202020204" pitchFamily="34" charset="0"/>
            </a:endParaRPr>
          </a:p>
        </p:txBody>
      </p:sp>
      <p:sp>
        <p:nvSpPr>
          <p:cNvPr id="7" name="Title 6"/>
          <p:cNvSpPr>
            <a:spLocks noGrp="1"/>
          </p:cNvSpPr>
          <p:nvPr>
            <p:ph type="title"/>
          </p:nvPr>
        </p:nvSpPr>
        <p:spPr>
          <a:xfrm>
            <a:off x="1218185" y="1943100"/>
            <a:ext cx="9753600" cy="1084408"/>
          </a:xfrm>
        </p:spPr>
        <p:txBody>
          <a:bodyPr lIns="0" tIns="25718" rIns="0" bIns="25718" anchor="b"/>
          <a:lstStyle>
            <a:lvl1pPr marL="0" marR="0" indent="0">
              <a:spcAft>
                <a:spcPts val="0"/>
              </a:spcAft>
              <a:defRPr sz="3467">
                <a:solidFill>
                  <a:schemeClr val="tx1"/>
                </a:solidFill>
                <a:effectLst/>
              </a:defRPr>
            </a:lvl1pPr>
          </a:lstStyle>
          <a:p>
            <a:r>
              <a:rPr lang="en-US"/>
              <a:t>Click to edit Master title style</a:t>
            </a:r>
          </a:p>
        </p:txBody>
      </p:sp>
      <p:sp>
        <p:nvSpPr>
          <p:cNvPr id="3" name="Text Placeholder 2"/>
          <p:cNvSpPr>
            <a:spLocks noGrp="1"/>
          </p:cNvSpPr>
          <p:nvPr>
            <p:ph type="body" idx="1" hasCustomPrompt="1"/>
          </p:nvPr>
        </p:nvSpPr>
        <p:spPr>
          <a:xfrm>
            <a:off x="1218184" y="3024713"/>
            <a:ext cx="9753600" cy="1026096"/>
          </a:xfrm>
        </p:spPr>
        <p:txBody>
          <a:bodyPr lIns="0" tIns="25718" rIns="0" bIns="25718" anchor="t"/>
          <a:lstStyle>
            <a:lvl1pPr marL="0" marR="0" indent="0">
              <a:spcBef>
                <a:spcPts val="225"/>
              </a:spcBef>
              <a:spcAft>
                <a:spcPts val="0"/>
              </a:spcAft>
              <a:buNone/>
              <a:defRPr sz="2133" b="0" cap="all" baseline="0">
                <a:solidFill>
                  <a:schemeClr val="tx1"/>
                </a:solidFill>
                <a:latin typeface="+mj-l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31D44E0C-64A0-4D90-8480-F349FE4C9102}"/>
              </a:ext>
            </a:extLst>
          </p:cNvPr>
          <p:cNvGrpSpPr/>
          <p:nvPr userDrawn="1"/>
        </p:nvGrpSpPr>
        <p:grpSpPr>
          <a:xfrm>
            <a:off x="9778926" y="227735"/>
            <a:ext cx="1803474" cy="480685"/>
            <a:chOff x="9778926" y="227735"/>
            <a:chExt cx="1803474" cy="480685"/>
          </a:xfrm>
        </p:grpSpPr>
        <p:sp>
          <p:nvSpPr>
            <p:cNvPr id="2" name="Oval 1">
              <a:extLst>
                <a:ext uri="{FF2B5EF4-FFF2-40B4-BE49-F238E27FC236}">
                  <a16:creationId xmlns:a16="http://schemas.microsoft.com/office/drawing/2014/main" id="{7C1B0A5C-EA55-4196-813F-DB01F8604AC7}"/>
                </a:ext>
              </a:extLst>
            </p:cNvPr>
            <p:cNvSpPr/>
            <p:nvPr userDrawn="1"/>
          </p:nvSpPr>
          <p:spPr bwMode="auto">
            <a:xfrm>
              <a:off x="9803907" y="276478"/>
              <a:ext cx="390617" cy="40095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1" i="0" u="none" strike="noStrike" cap="none" normalizeH="0" baseline="0">
                <a:ln>
                  <a:noFill/>
                </a:ln>
                <a:solidFill>
                  <a:schemeClr val="tx1"/>
                </a:solidFill>
                <a:effectLst/>
                <a:latin typeface="Arial" pitchFamily="-108" charset="0"/>
              </a:endParaRPr>
            </a:p>
          </p:txBody>
        </p:sp>
        <p:pic>
          <p:nvPicPr>
            <p:cNvPr id="9" name="Picture 8">
              <a:extLst>
                <a:ext uri="{FF2B5EF4-FFF2-40B4-BE49-F238E27FC236}">
                  <a16:creationId xmlns:a16="http://schemas.microsoft.com/office/drawing/2014/main" id="{43EBA70F-4530-41D5-B004-AC359964ED67}"/>
                </a:ext>
              </a:extLst>
            </p:cNvPr>
            <p:cNvPicPr>
              <a:picLocks noChangeAspect="1"/>
            </p:cNvPicPr>
            <p:nvPr userDrawn="1"/>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l="7466" t="32292" r="5903" b="33073"/>
            <a:stretch/>
          </p:blipFill>
          <p:spPr>
            <a:xfrm>
              <a:off x="9778926" y="227735"/>
              <a:ext cx="1803474" cy="480685"/>
            </a:xfrm>
            <a:prstGeom prst="rect">
              <a:avLst/>
            </a:prstGeom>
          </p:spPr>
        </p:pic>
      </p:grpSp>
    </p:spTree>
    <p:extLst>
      <p:ext uri="{BB962C8B-B14F-4D97-AF65-F5344CB8AC3E}">
        <p14:creationId xmlns:p14="http://schemas.microsoft.com/office/powerpoint/2010/main" val="38976309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Header Icon">
    <p:bg>
      <p:bgPr>
        <a:solidFill>
          <a:schemeClr val="accent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FE673A-EBDB-4656-81A0-6A82BB0DEF62}"/>
              </a:ext>
            </a:extLst>
          </p:cNvPr>
          <p:cNvSpPr/>
          <p:nvPr userDrawn="1"/>
        </p:nvSpPr>
        <p:spPr bwMode="gray">
          <a:xfrm>
            <a:off x="0" y="4603"/>
            <a:ext cx="12192000" cy="6853396"/>
          </a:xfrm>
          <a:prstGeom prst="rect">
            <a:avLst/>
          </a:prstGeom>
          <a:solidFill>
            <a:srgbClr val="BD2027"/>
          </a:solidFill>
          <a:ln>
            <a:noFill/>
          </a:ln>
          <a:effectLst>
            <a:outerShdw blurRad="50800" dist="63500" dir="5400000" algn="t" rotWithShape="0">
              <a:schemeClr val="bg1">
                <a:lumMod val="75000"/>
                <a:lumOff val="25000"/>
                <a:alpha val="25000"/>
              </a:schemeClr>
            </a:outerShdw>
          </a:effectLst>
        </p:spPr>
        <p:txBody>
          <a:bodyPr vert="horz" wrap="square" lIns="609600" tIns="60960" rIns="121920" bIns="60960" numCol="1" anchor="ctr" anchorCtr="0" compatLnSpc="1">
            <a:prstTxWarp prst="textNoShape">
              <a:avLst/>
            </a:prstTxWarp>
          </a:bodyPr>
          <a:lstStyle/>
          <a:p>
            <a:pPr marR="0" lvl="0" indent="0" defTabSz="609585" fontAlgn="base">
              <a:lnSpc>
                <a:spcPct val="90000"/>
              </a:lnSpc>
              <a:spcBef>
                <a:spcPct val="0"/>
              </a:spcBef>
              <a:spcAft>
                <a:spcPct val="0"/>
              </a:spcAft>
              <a:buClrTx/>
              <a:buSzTx/>
              <a:buFontTx/>
              <a:buNone/>
              <a:tabLst/>
            </a:pPr>
            <a:endParaRPr kumimoji="0" lang="en-US" sz="3467" b="1" i="0" u="none" strike="noStrike" cap="none" spc="0" normalizeH="0" baseline="0" noProof="0">
              <a:ln>
                <a:noFill/>
              </a:ln>
              <a:solidFill>
                <a:prstClr val="white"/>
              </a:solidFill>
              <a:effectLst>
                <a:outerShdw blurRad="50800" dist="50800" dir="5400000" algn="ctr" rotWithShape="0">
                  <a:prstClr val="white"/>
                </a:outerShdw>
              </a:effectLst>
              <a:uLnTx/>
              <a:uFillTx/>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364EEE2-3FFC-400E-B326-E56B45E1B4C3}"/>
              </a:ext>
            </a:extLst>
          </p:cNvPr>
          <p:cNvSpPr/>
          <p:nvPr userDrawn="1"/>
        </p:nvSpPr>
        <p:spPr bwMode="gray">
          <a:xfrm>
            <a:off x="609600" y="1648312"/>
            <a:ext cx="10972800" cy="3657600"/>
          </a:xfrm>
          <a:prstGeom prst="rect">
            <a:avLst/>
          </a:prstGeom>
          <a:solidFill>
            <a:schemeClr val="tx1"/>
          </a:solidFill>
          <a:ln>
            <a:noFill/>
          </a:ln>
          <a:effectLst>
            <a:outerShdw blurRad="50800" dist="63500" dir="5400000" algn="t" rotWithShape="0">
              <a:schemeClr val="bg1">
                <a:lumMod val="75000"/>
                <a:lumOff val="25000"/>
                <a:alpha val="25000"/>
              </a:schemeClr>
            </a:outerShdw>
          </a:effectLst>
        </p:spPr>
        <p:txBody>
          <a:bodyPr vert="horz" wrap="square" lIns="609600" tIns="60960" rIns="121920" bIns="60960" numCol="1" anchor="ctr" anchorCtr="0" compatLnSpc="1">
            <a:prstTxWarp prst="textNoShape">
              <a:avLst/>
            </a:prstTxWarp>
          </a:bodyPr>
          <a:lstStyle/>
          <a:p>
            <a:pPr marR="0" lvl="0" indent="0" defTabSz="609585" fontAlgn="base">
              <a:lnSpc>
                <a:spcPct val="90000"/>
              </a:lnSpc>
              <a:spcBef>
                <a:spcPct val="0"/>
              </a:spcBef>
              <a:spcAft>
                <a:spcPct val="0"/>
              </a:spcAft>
              <a:buClrTx/>
              <a:buSzTx/>
              <a:buFontTx/>
              <a:buNone/>
              <a:tabLst/>
            </a:pPr>
            <a:endParaRPr kumimoji="0" lang="en-US" sz="3467" b="1" i="0" u="none" strike="noStrike" cap="none" spc="0" normalizeH="0" baseline="0" noProof="0">
              <a:ln>
                <a:noFill/>
              </a:ln>
              <a:solidFill>
                <a:prstClr val="white"/>
              </a:solidFill>
              <a:effectLst>
                <a:outerShdw blurRad="50800" dist="50800" dir="5400000" algn="ctr" rotWithShape="0">
                  <a:prstClr val="white"/>
                </a:outerShdw>
              </a:effectLst>
              <a:uLnTx/>
              <a:uFillTx/>
              <a:latin typeface="Arial" panose="020B0604020202020204" pitchFamily="34" charset="0"/>
              <a:cs typeface="Arial" panose="020B0604020202020204" pitchFamily="34" charset="0"/>
            </a:endParaRPr>
          </a:p>
        </p:txBody>
      </p:sp>
      <p:sp>
        <p:nvSpPr>
          <p:cNvPr id="7" name="Title 6"/>
          <p:cNvSpPr>
            <a:spLocks noGrp="1"/>
          </p:cNvSpPr>
          <p:nvPr>
            <p:ph type="title"/>
          </p:nvPr>
        </p:nvSpPr>
        <p:spPr>
          <a:xfrm>
            <a:off x="1218185" y="1943100"/>
            <a:ext cx="9753600" cy="1084408"/>
          </a:xfrm>
        </p:spPr>
        <p:txBody>
          <a:bodyPr lIns="0" tIns="25718" rIns="0" bIns="25718" anchor="b"/>
          <a:lstStyle>
            <a:lvl1pPr marL="0" marR="0" indent="0">
              <a:spcAft>
                <a:spcPts val="0"/>
              </a:spcAft>
              <a:defRPr sz="3467" b="0">
                <a:solidFill>
                  <a:schemeClr val="bg1"/>
                </a:solidFill>
                <a:effectLst/>
              </a:defRPr>
            </a:lvl1pPr>
          </a:lstStyle>
          <a:p>
            <a:r>
              <a:rPr lang="en-US"/>
              <a:t>Click to edit Master title style</a:t>
            </a:r>
          </a:p>
        </p:txBody>
      </p:sp>
      <p:sp>
        <p:nvSpPr>
          <p:cNvPr id="3" name="Text Placeholder 2"/>
          <p:cNvSpPr>
            <a:spLocks noGrp="1"/>
          </p:cNvSpPr>
          <p:nvPr>
            <p:ph type="body" idx="1" hasCustomPrompt="1"/>
          </p:nvPr>
        </p:nvSpPr>
        <p:spPr>
          <a:xfrm>
            <a:off x="1218183" y="3024713"/>
            <a:ext cx="7315200" cy="1026096"/>
          </a:xfrm>
        </p:spPr>
        <p:txBody>
          <a:bodyPr lIns="0" tIns="25718" rIns="0" bIns="25718" anchor="t"/>
          <a:lstStyle>
            <a:lvl1pPr marL="0" marR="0" indent="0">
              <a:spcBef>
                <a:spcPts val="225"/>
              </a:spcBef>
              <a:spcAft>
                <a:spcPts val="0"/>
              </a:spcAft>
              <a:buNone/>
              <a:defRPr sz="2133" b="0" cap="all" baseline="0">
                <a:solidFill>
                  <a:schemeClr val="bg1"/>
                </a:solidFill>
                <a:latin typeface="+mj-l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6" name="Picture 5">
            <a:extLst>
              <a:ext uri="{FF2B5EF4-FFF2-40B4-BE49-F238E27FC236}">
                <a16:creationId xmlns:a16="http://schemas.microsoft.com/office/drawing/2014/main" id="{5DEA21C6-53E2-456B-B975-723DEDA8C3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104" t="29095" r="4716" b="32978"/>
          <a:stretch/>
        </p:blipFill>
        <p:spPr>
          <a:xfrm>
            <a:off x="9778926" y="199896"/>
            <a:ext cx="1803474" cy="511328"/>
          </a:xfrm>
          <a:prstGeom prst="rect">
            <a:avLst/>
          </a:prstGeom>
        </p:spPr>
      </p:pic>
    </p:spTree>
    <p:extLst>
      <p:ext uri="{BB962C8B-B14F-4D97-AF65-F5344CB8AC3E}">
        <p14:creationId xmlns:p14="http://schemas.microsoft.com/office/powerpoint/2010/main" val="1841602888"/>
      </p:ext>
    </p:extLst>
  </p:cSld>
  <p:clrMapOvr>
    <a:overrideClrMapping bg1="dk1" tx1="lt1" bg2="dk2" tx2="lt2" accent1="accent1" accent2="accent2" accent3="accent3" accent4="accent4" accent5="accent5" accent6="accent6" hlink="hlink" folHlink="folHlink"/>
  </p:clrMapOvr>
  <p:transition spd="med">
    <p:fade/>
  </p:transition>
  <p:extLst>
    <p:ext uri="{DCECCB84-F9BA-43D5-87BE-67443E8EF086}">
      <p15:sldGuideLst xmlns:p15="http://schemas.microsoft.com/office/powerpoint/2012/main">
        <p15:guide id="1" orient="horz" pos="2196">
          <p15:clr>
            <a:srgbClr val="FBAE40"/>
          </p15:clr>
        </p15:guide>
        <p15:guide id="2" orient="horz" pos="1812">
          <p15:clr>
            <a:srgbClr val="FBAE40"/>
          </p15:clr>
        </p15:guide>
        <p15:guide id="3" pos="5184">
          <p15:clr>
            <a:srgbClr val="FBAE40"/>
          </p15:clr>
        </p15:guide>
        <p15:guide id="4" pos="460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8405" y="1327429"/>
            <a:ext cx="5181600" cy="639761"/>
          </a:xfrm>
        </p:spPr>
        <p:txBody>
          <a:bodyPr lIns="0" tIns="25718" rIns="0" bIns="25718" anchor="b">
            <a:noAutofit/>
          </a:bodyPr>
          <a:lstStyle>
            <a:lvl1pPr marL="0" marR="0" indent="0">
              <a:spcBef>
                <a:spcPts val="225"/>
              </a:spcBef>
              <a:spcAft>
                <a:spcPts val="0"/>
              </a:spcAft>
              <a:buNone/>
              <a:defRPr sz="18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608405" y="1967188"/>
            <a:ext cx="5181600" cy="4052611"/>
          </a:xfrm>
        </p:spPr>
        <p:txBody>
          <a:bodyPr vert="horz" lIns="0" tIns="34290" rIns="0" bIns="34290" rtlCol="0">
            <a:noAutofit/>
          </a:bodyPr>
          <a:lstStyle>
            <a:lvl1pPr>
              <a:defRPr lang="en-US" sz="1867" b="0" dirty="0"/>
            </a:lvl1pPr>
            <a:lvl2pPr>
              <a:defRPr lang="en-US" sz="1867" dirty="0"/>
            </a:lvl2pPr>
            <a:lvl3pPr>
              <a:defRPr lang="en-US" sz="1600" dirty="0"/>
            </a:lvl3pPr>
            <a:lvl4pPr>
              <a:defRPr lang="en-US" sz="1400" dirty="0"/>
            </a:lvl4pPr>
            <a:lvl5pPr>
              <a:defRPr lang="en-US" sz="1333"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60565" y="1327429"/>
            <a:ext cx="5181600" cy="639761"/>
          </a:xfrm>
        </p:spPr>
        <p:txBody>
          <a:bodyPr vert="horz" lIns="0" tIns="34290" rIns="0" bIns="34290" rtlCol="0" anchor="b">
            <a:noAutofit/>
          </a:bodyPr>
          <a:lstStyle>
            <a:lvl1pPr marL="0" marR="0" indent="0">
              <a:spcBef>
                <a:spcPts val="225"/>
              </a:spcBef>
              <a:spcAft>
                <a:spcPts val="0"/>
              </a:spcAft>
              <a:buNone/>
              <a:defRPr lang="en-US" sz="1800" b="0" cap="all" baseline="0" dirty="0" smtClean="0">
                <a:solidFill>
                  <a:schemeClr val="tx1"/>
                </a:solidFill>
              </a:defRPr>
            </a:lvl1pPr>
          </a:lstStyle>
          <a:p>
            <a:pPr lvl="0"/>
            <a:r>
              <a:rPr lang="en-US"/>
              <a:t>Edit Master text styles</a:t>
            </a:r>
          </a:p>
        </p:txBody>
      </p:sp>
      <p:sp>
        <p:nvSpPr>
          <p:cNvPr id="6" name="Content Placeholder 5"/>
          <p:cNvSpPr>
            <a:spLocks noGrp="1"/>
          </p:cNvSpPr>
          <p:nvPr>
            <p:ph sz="quarter" idx="4"/>
          </p:nvPr>
        </p:nvSpPr>
        <p:spPr>
          <a:xfrm>
            <a:off x="6460565" y="1967188"/>
            <a:ext cx="5181600" cy="4052611"/>
          </a:xfrm>
        </p:spPr>
        <p:txBody>
          <a:bodyPr vert="horz" lIns="0" tIns="34290" rIns="0" bIns="34290" rtlCol="0">
            <a:noAutofit/>
          </a:bodyPr>
          <a:lstStyle>
            <a:lvl1pPr>
              <a:defRPr lang="en-US" sz="1867" b="0" dirty="0"/>
            </a:lvl1pPr>
            <a:lvl2pPr>
              <a:defRPr lang="en-US" sz="1867" dirty="0"/>
            </a:lvl2pPr>
            <a:lvl3pPr>
              <a:defRPr lang="en-US" sz="1600" dirty="0"/>
            </a:lvl3pPr>
            <a:lvl4pPr>
              <a:defRPr lang="en-US" sz="1400" dirty="0"/>
            </a:lvl4pPr>
            <a:lvl5pPr>
              <a:defRPr lang="en-US" sz="1333"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4128270"/>
      </p:ext>
    </p:extLst>
  </p:cSld>
  <p:clrMapOvr>
    <a:masterClrMapping/>
  </p:clrMapOvr>
  <p:transition spd="med">
    <p:fade/>
  </p:transition>
  <p:extLst>
    <p:ext uri="{DCECCB84-F9BA-43D5-87BE-67443E8EF086}">
      <p15:sldGuideLst xmlns:p15="http://schemas.microsoft.com/office/powerpoint/2012/main">
        <p15:guide id="1" orient="horz" pos="37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hoto">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113413"/>
            <a:ext cx="6096000" cy="6099207"/>
          </a:xfrm>
        </p:spPr>
        <p:txBody>
          <a:bodyPr/>
          <a:lstStyle>
            <a:lvl1pPr marL="0" indent="0">
              <a:buNone/>
              <a:defRPr b="0"/>
            </a:lvl1pPr>
          </a:lstStyle>
          <a:p>
            <a:r>
              <a:rPr lang="en-US"/>
              <a:t>Click icon to add picture</a:t>
            </a:r>
          </a:p>
        </p:txBody>
      </p:sp>
      <p:sp>
        <p:nvSpPr>
          <p:cNvPr id="12" name="Content Placeholder 12"/>
          <p:cNvSpPr>
            <a:spLocks noGrp="1"/>
          </p:cNvSpPr>
          <p:nvPr>
            <p:ph sz="quarter" idx="17"/>
          </p:nvPr>
        </p:nvSpPr>
        <p:spPr>
          <a:xfrm>
            <a:off x="607483" y="1632204"/>
            <a:ext cx="5259916" cy="4542316"/>
          </a:xfrm>
        </p:spPr>
        <p:txBody>
          <a:bodyPr vert="horz" lIns="0" tIns="34290" rIns="0" bIns="3429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p:cNvSpPr>
            <a:spLocks noGrp="1"/>
          </p:cNvSpPr>
          <p:nvPr>
            <p:ph type="title"/>
          </p:nvPr>
        </p:nvSpPr>
        <p:spPr>
          <a:xfrm>
            <a:off x="608406" y="459031"/>
            <a:ext cx="5258993" cy="887760"/>
          </a:xfrm>
        </p:spPr>
        <p:txBody>
          <a:bodyPr/>
          <a:lstStyle/>
          <a:p>
            <a:r>
              <a:rPr lang="en-US"/>
              <a:t>Click to edit Master title style</a:t>
            </a:r>
          </a:p>
        </p:txBody>
      </p:sp>
    </p:spTree>
    <p:extLst>
      <p:ext uri="{BB962C8B-B14F-4D97-AF65-F5344CB8AC3E}">
        <p14:creationId xmlns:p14="http://schemas.microsoft.com/office/powerpoint/2010/main" val="1663088996"/>
      </p:ext>
    </p:extLst>
  </p:cSld>
  <p:clrMapOvr>
    <a:masterClrMapping/>
  </p:clrMapOvr>
  <p:transition spd="med">
    <p:fade/>
  </p:transition>
  <p:extLst>
    <p:ext uri="{DCECCB84-F9BA-43D5-87BE-67443E8EF086}">
      <p15:sldGuideLst xmlns:p15="http://schemas.microsoft.com/office/powerpoint/2012/main">
        <p15:guide id="1" orient="horz" pos="379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vmlDrawing" Target="../drawings/vmlDrawing1.vml"/><Relationship Id="rId18" Type="http://schemas.openxmlformats.org/officeDocument/2006/relationships/image" Target="../media/image7.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image" Target="../media/image6.emf"/><Relationship Id="rId2" Type="http://schemas.openxmlformats.org/officeDocument/2006/relationships/slideLayout" Target="../slideLayouts/slideLayout14.xml"/><Relationship Id="rId16" Type="http://schemas.openxmlformats.org/officeDocument/2006/relationships/oleObject" Target="../embeddings/oleObject1.bin"/><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3.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vmlDrawing" Target="../drawings/vmlDrawing16.vml"/><Relationship Id="rId18" Type="http://schemas.openxmlformats.org/officeDocument/2006/relationships/image" Target="../media/image7.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17" Type="http://schemas.openxmlformats.org/officeDocument/2006/relationships/image" Target="../media/image6.emf"/><Relationship Id="rId2" Type="http://schemas.openxmlformats.org/officeDocument/2006/relationships/slideLayout" Target="../slideLayouts/slideLayout50.xml"/><Relationship Id="rId16" Type="http://schemas.openxmlformats.org/officeDocument/2006/relationships/oleObject" Target="../embeddings/oleObject16.bin"/><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ags" Target="../tags/tag31.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ags" Target="../tags/tag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3"/>
          <p:cNvSpPr>
            <a:spLocks noGrp="1" noChangeArrowheads="1"/>
          </p:cNvSpPr>
          <p:nvPr userDrawn="1">
            <p:ph type="body" idx="1"/>
          </p:nvPr>
        </p:nvSpPr>
        <p:spPr bwMode="auto">
          <a:xfrm>
            <a:off x="510308" y="1476375"/>
            <a:ext cx="11247120" cy="4260851"/>
          </a:xfrm>
          <a:prstGeom prst="rect">
            <a:avLst/>
          </a:prstGeom>
          <a:noFill/>
          <a:ln w="9525">
            <a:noFill/>
            <a:miter lim="800000"/>
            <a:headEnd/>
            <a:tailEnd/>
          </a:ln>
        </p:spPr>
        <p:txBody>
          <a:bodyPr vert="horz" wrap="square" lIns="122752" tIns="61376" rIns="0" bIns="0" numCol="1" anchor="t" anchorCtr="0" compatLnSpc="1">
            <a:prstTxWarp prst="textNoShape">
              <a:avLst/>
            </a:prstTxWarp>
            <a:norm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1034" name="Title Placeholder 18"/>
          <p:cNvSpPr>
            <a:spLocks noGrp="1"/>
          </p:cNvSpPr>
          <p:nvPr userDrawn="1">
            <p:ph type="title"/>
          </p:nvPr>
        </p:nvSpPr>
        <p:spPr bwMode="auto">
          <a:xfrm>
            <a:off x="508004" y="36576"/>
            <a:ext cx="10972800" cy="1095375"/>
          </a:xfrm>
          <a:prstGeom prst="rect">
            <a:avLst/>
          </a:prstGeom>
          <a:noFill/>
          <a:ln w="9525">
            <a:noFill/>
            <a:miter lim="800000"/>
            <a:headEnd/>
            <a:tailEnd/>
          </a:ln>
        </p:spPr>
        <p:txBody>
          <a:bodyPr vert="horz" wrap="square" lIns="0" tIns="0" rIns="0" bIns="0" numCol="1" anchor="b" anchorCtr="0" compatLnSpc="1">
            <a:prstTxWarp prst="textNoShape">
              <a:avLst/>
            </a:prstTxWarp>
            <a:normAutofit/>
          </a:bodyPr>
          <a:lstStyle/>
          <a:p>
            <a:pPr lvl="0"/>
            <a:r>
              <a:rPr lang="en-US"/>
              <a:t>Click to edit Master title style</a:t>
            </a:r>
          </a:p>
        </p:txBody>
      </p:sp>
      <p:cxnSp>
        <p:nvCxnSpPr>
          <p:cNvPr id="35" name="Straight Connector 34"/>
          <p:cNvCxnSpPr/>
          <p:nvPr userDrawn="1"/>
        </p:nvCxnSpPr>
        <p:spPr bwMode="auto">
          <a:xfrm>
            <a:off x="-21020" y="28720"/>
            <a:ext cx="12252960" cy="0"/>
          </a:xfrm>
          <a:prstGeom prst="line">
            <a:avLst/>
          </a:prstGeom>
          <a:solidFill>
            <a:schemeClr val="accent1"/>
          </a:solidFill>
          <a:ln w="76200" cap="flat" cmpd="sng" algn="ctr">
            <a:solidFill>
              <a:schemeClr val="accent4"/>
            </a:solidFill>
            <a:prstDash val="solid"/>
            <a:round/>
            <a:headEnd type="none" w="med" len="med"/>
            <a:tailEnd type="none" w="med" len="med"/>
          </a:ln>
          <a:effectLst>
            <a:outerShdw blurRad="127000" dist="38100" dir="5400000" algn="t" rotWithShape="0">
              <a:prstClr val="black">
                <a:alpha val="40000"/>
              </a:prstClr>
            </a:outerShdw>
          </a:effectLst>
        </p:spPr>
      </p:cxnSp>
      <p:pic>
        <p:nvPicPr>
          <p:cNvPr id="3" name="Picture 2">
            <a:extLst>
              <a:ext uri="{FF2B5EF4-FFF2-40B4-BE49-F238E27FC236}">
                <a16:creationId xmlns:a16="http://schemas.microsoft.com/office/drawing/2014/main" id="{71BA251C-F6BA-4AE8-B90E-E723A7B746DD}"/>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6943" t="31771" r="5730" b="32552"/>
          <a:stretch/>
        </p:blipFill>
        <p:spPr>
          <a:xfrm>
            <a:off x="438150" y="6219536"/>
            <a:ext cx="1857375" cy="505885"/>
          </a:xfrm>
          <a:prstGeom prst="rect">
            <a:avLst/>
          </a:prstGeom>
        </p:spPr>
      </p:pic>
      <p:sp>
        <p:nvSpPr>
          <p:cNvPr id="11" name="Date Placeholder 3">
            <a:extLst>
              <a:ext uri="{FF2B5EF4-FFF2-40B4-BE49-F238E27FC236}">
                <a16:creationId xmlns:a16="http://schemas.microsoft.com/office/drawing/2014/main" id="{CD1C2018-053F-4490-AA87-1CAD23EA03A2}"/>
              </a:ext>
            </a:extLst>
          </p:cNvPr>
          <p:cNvSpPr txBox="1">
            <a:spLocks/>
          </p:cNvSpPr>
          <p:nvPr userDrawn="1"/>
        </p:nvSpPr>
        <p:spPr bwMode="gray">
          <a:xfrm>
            <a:off x="4495800" y="6489887"/>
            <a:ext cx="1371600" cy="228600"/>
          </a:xfrm>
          <a:prstGeom prst="rect">
            <a:avLst/>
          </a:prstGeom>
        </p:spPr>
        <p:txBody>
          <a:bodyPr lIns="0" tIns="34290" rIns="0" bIns="34290" anchor="ctr" anchorCtr="0"/>
          <a:lstStyle>
            <a:defPPr>
              <a:defRPr lang="en-US"/>
            </a:defPPr>
            <a:lvl1pPr marL="0" marR="0" indent="0" algn="r" defTabSz="914400" rtl="0" eaLnBrk="1" latinLnBrk="0" hangingPunct="1">
              <a:spcBef>
                <a:spcPts val="0"/>
              </a:spcBef>
              <a:spcAft>
                <a:spcPts val="0"/>
              </a:spcAft>
              <a:defRPr lang="en-US" sz="1067" b="0" kern="1200" smtClean="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2">
                  <a:lumMod val="75000"/>
                </a:schemeClr>
              </a:solidFill>
            </a:endParaRPr>
          </a:p>
        </p:txBody>
      </p:sp>
    </p:spTree>
    <p:extLst>
      <p:ext uri="{BB962C8B-B14F-4D97-AF65-F5344CB8AC3E}">
        <p14:creationId xmlns:p14="http://schemas.microsoft.com/office/powerpoint/2010/main" val="33563948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75" r:id="rId5"/>
    <p:sldLayoutId id="2147483669" r:id="rId6"/>
    <p:sldLayoutId id="2147483670" r:id="rId7"/>
    <p:sldLayoutId id="2147483671" r:id="rId8"/>
    <p:sldLayoutId id="2147483672" r:id="rId9"/>
    <p:sldLayoutId id="2147483666" r:id="rId10"/>
    <p:sldLayoutId id="2147483668" r:id="rId11"/>
    <p:sldLayoutId id="2147483667" r:id="rId12"/>
  </p:sldLayoutIdLst>
  <p:transition spd="med">
    <p:fade/>
  </p:transition>
  <p:hf hdr="0" dt="0"/>
  <p:txStyles>
    <p:titleStyle>
      <a:lvl1pPr marL="0" marR="0" indent="0" algn="l" rtl="0" eaLnBrk="1" fontAlgn="base" hangingPunct="1">
        <a:lnSpc>
          <a:spcPct val="90000"/>
        </a:lnSpc>
        <a:spcBef>
          <a:spcPct val="0"/>
        </a:spcBef>
        <a:spcAft>
          <a:spcPct val="0"/>
        </a:spcAft>
        <a:defRPr sz="3400" b="0">
          <a:solidFill>
            <a:schemeClr val="accent4"/>
          </a:solidFill>
          <a:effectLst>
            <a:outerShdw blurRad="38100" dist="38100" dir="2700000" algn="tl">
              <a:schemeClr val="bg1">
                <a:alpha val="43000"/>
              </a:schemeClr>
            </a:outerShdw>
          </a:effectLst>
          <a:latin typeface="+mj-lt"/>
          <a:ea typeface="ＭＳ Ｐゴシック" pitchFamily="-108" charset="-128"/>
          <a:cs typeface="Arial Black" panose="020B0A04020102020204" pitchFamily="34" charset="0"/>
        </a:defRPr>
      </a:lvl1pPr>
      <a:lvl2pPr algn="l" rtl="0" eaLnBrk="1" fontAlgn="base" hangingPunct="1">
        <a:lnSpc>
          <a:spcPts val="3000"/>
        </a:lnSpc>
        <a:spcBef>
          <a:spcPct val="0"/>
        </a:spcBef>
        <a:spcAft>
          <a:spcPct val="0"/>
        </a:spcAft>
        <a:defRPr sz="2700" b="1">
          <a:solidFill>
            <a:schemeClr val="tx1"/>
          </a:solidFill>
          <a:latin typeface="Arial" pitchFamily="-108" charset="0"/>
          <a:ea typeface="ＭＳ Ｐゴシック" pitchFamily="-108" charset="-128"/>
          <a:cs typeface="ＭＳ Ｐゴシック" pitchFamily="-108" charset="-128"/>
        </a:defRPr>
      </a:lvl2pPr>
      <a:lvl3pPr algn="l" rtl="0" eaLnBrk="1" fontAlgn="base" hangingPunct="1">
        <a:lnSpc>
          <a:spcPts val="3000"/>
        </a:lnSpc>
        <a:spcBef>
          <a:spcPct val="0"/>
        </a:spcBef>
        <a:spcAft>
          <a:spcPct val="0"/>
        </a:spcAft>
        <a:defRPr sz="2700" b="1">
          <a:solidFill>
            <a:schemeClr val="tx1"/>
          </a:solidFill>
          <a:latin typeface="Arial" pitchFamily="-108" charset="0"/>
          <a:ea typeface="ＭＳ Ｐゴシック" pitchFamily="-108" charset="-128"/>
          <a:cs typeface="ＭＳ Ｐゴシック" pitchFamily="-108" charset="-128"/>
        </a:defRPr>
      </a:lvl3pPr>
      <a:lvl4pPr algn="l" rtl="0" eaLnBrk="1" fontAlgn="base" hangingPunct="1">
        <a:lnSpc>
          <a:spcPts val="3000"/>
        </a:lnSpc>
        <a:spcBef>
          <a:spcPct val="0"/>
        </a:spcBef>
        <a:spcAft>
          <a:spcPct val="0"/>
        </a:spcAft>
        <a:defRPr sz="2700" b="1">
          <a:solidFill>
            <a:schemeClr val="tx1"/>
          </a:solidFill>
          <a:latin typeface="Arial" pitchFamily="-108" charset="0"/>
          <a:ea typeface="ＭＳ Ｐゴシック" pitchFamily="-108" charset="-128"/>
          <a:cs typeface="ＭＳ Ｐゴシック" pitchFamily="-108" charset="-128"/>
        </a:defRPr>
      </a:lvl4pPr>
      <a:lvl5pPr algn="l" rtl="0" eaLnBrk="1" fontAlgn="base" hangingPunct="1">
        <a:lnSpc>
          <a:spcPts val="3000"/>
        </a:lnSpc>
        <a:spcBef>
          <a:spcPct val="0"/>
        </a:spcBef>
        <a:spcAft>
          <a:spcPct val="0"/>
        </a:spcAft>
        <a:defRPr sz="2700" b="1">
          <a:solidFill>
            <a:schemeClr val="tx1"/>
          </a:solidFill>
          <a:latin typeface="Arial" pitchFamily="-108" charset="0"/>
          <a:ea typeface="ＭＳ Ｐゴシック" pitchFamily="-108" charset="-128"/>
          <a:cs typeface="ＭＳ Ｐゴシック" pitchFamily="-108" charset="-128"/>
        </a:defRPr>
      </a:lvl5pPr>
      <a:lvl6pPr marL="457200" algn="l" rtl="0" eaLnBrk="1" fontAlgn="base" hangingPunct="1">
        <a:lnSpc>
          <a:spcPct val="90000"/>
        </a:lnSpc>
        <a:spcBef>
          <a:spcPct val="0"/>
        </a:spcBef>
        <a:spcAft>
          <a:spcPct val="0"/>
        </a:spcAft>
        <a:defRPr sz="3200" b="1">
          <a:solidFill>
            <a:schemeClr val="tx1"/>
          </a:solidFill>
          <a:latin typeface="Arial" pitchFamily="-108" charset="0"/>
        </a:defRPr>
      </a:lvl6pPr>
      <a:lvl7pPr marL="914400" algn="l" rtl="0" eaLnBrk="1" fontAlgn="base" hangingPunct="1">
        <a:lnSpc>
          <a:spcPct val="90000"/>
        </a:lnSpc>
        <a:spcBef>
          <a:spcPct val="0"/>
        </a:spcBef>
        <a:spcAft>
          <a:spcPct val="0"/>
        </a:spcAft>
        <a:defRPr sz="3200" b="1">
          <a:solidFill>
            <a:schemeClr val="tx1"/>
          </a:solidFill>
          <a:latin typeface="Arial" pitchFamily="-108" charset="0"/>
        </a:defRPr>
      </a:lvl7pPr>
      <a:lvl8pPr marL="1371600" algn="l" rtl="0" eaLnBrk="1" fontAlgn="base" hangingPunct="1">
        <a:lnSpc>
          <a:spcPct val="90000"/>
        </a:lnSpc>
        <a:spcBef>
          <a:spcPct val="0"/>
        </a:spcBef>
        <a:spcAft>
          <a:spcPct val="0"/>
        </a:spcAft>
        <a:defRPr sz="3200" b="1">
          <a:solidFill>
            <a:schemeClr val="tx1"/>
          </a:solidFill>
          <a:latin typeface="Arial" pitchFamily="-108" charset="0"/>
        </a:defRPr>
      </a:lvl8pPr>
      <a:lvl9pPr marL="1828800" algn="l" rtl="0" eaLnBrk="1" fontAlgn="base" hangingPunct="1">
        <a:lnSpc>
          <a:spcPct val="90000"/>
        </a:lnSpc>
        <a:spcBef>
          <a:spcPct val="0"/>
        </a:spcBef>
        <a:spcAft>
          <a:spcPct val="0"/>
        </a:spcAft>
        <a:defRPr sz="3200" b="1">
          <a:solidFill>
            <a:schemeClr val="tx1"/>
          </a:solidFill>
          <a:latin typeface="Arial" pitchFamily="-108" charset="0"/>
        </a:defRPr>
      </a:lvl9pPr>
    </p:titleStyle>
    <p:bodyStyle>
      <a:lvl1pPr marL="304800" marR="0" indent="-304800" algn="l" rtl="0" eaLnBrk="1" fontAlgn="base" hangingPunct="1">
        <a:lnSpc>
          <a:spcPct val="100000"/>
        </a:lnSpc>
        <a:spcBef>
          <a:spcPts val="300"/>
        </a:spcBef>
        <a:spcAft>
          <a:spcPts val="300"/>
        </a:spcAft>
        <a:buClr>
          <a:srgbClr val="C0151B"/>
        </a:buClr>
        <a:buFont typeface="Arial" charset="0"/>
        <a:buChar char="•"/>
        <a:defRPr sz="2800" b="1">
          <a:solidFill>
            <a:schemeClr val="tx1"/>
          </a:solidFill>
          <a:latin typeface="+mn-lt"/>
          <a:ea typeface="ＭＳ Ｐゴシック" pitchFamily="-108" charset="-128"/>
          <a:cs typeface="ＭＳ Ｐゴシック" pitchFamily="-108" charset="-128"/>
        </a:defRPr>
      </a:lvl1pPr>
      <a:lvl2pPr marL="838200" marR="0" indent="-410633" algn="l" rtl="0" eaLnBrk="1" fontAlgn="base" hangingPunct="1">
        <a:lnSpc>
          <a:spcPct val="100000"/>
        </a:lnSpc>
        <a:spcBef>
          <a:spcPts val="300"/>
        </a:spcBef>
        <a:spcAft>
          <a:spcPts val="300"/>
        </a:spcAft>
        <a:buClr>
          <a:srgbClr val="C0151B"/>
        </a:buClr>
        <a:buFontTx/>
        <a:buChar char="–"/>
        <a:defRPr sz="2400">
          <a:solidFill>
            <a:schemeClr val="tx1"/>
          </a:solidFill>
          <a:latin typeface="+mn-lt"/>
          <a:ea typeface="ＭＳ Ｐゴシック" pitchFamily="-108" charset="-128"/>
          <a:cs typeface="Arial (Body)"/>
        </a:defRPr>
      </a:lvl2pPr>
      <a:lvl3pPr marL="1143000" marR="0" indent="-228600" algn="l" rtl="0" eaLnBrk="1" fontAlgn="base" hangingPunct="1">
        <a:lnSpc>
          <a:spcPct val="100000"/>
        </a:lnSpc>
        <a:spcBef>
          <a:spcPts val="300"/>
        </a:spcBef>
        <a:spcAft>
          <a:spcPts val="300"/>
        </a:spcAft>
        <a:buClr>
          <a:srgbClr val="C0151B"/>
        </a:buClr>
        <a:buChar char="•"/>
        <a:defRPr sz="2000">
          <a:solidFill>
            <a:schemeClr val="tx1"/>
          </a:solidFill>
          <a:latin typeface="+mn-lt"/>
          <a:ea typeface="ＭＳ Ｐゴシック" pitchFamily="-108" charset="-128"/>
          <a:cs typeface="Arial (Body)"/>
        </a:defRPr>
      </a:lvl3pPr>
      <a:lvl4pPr marL="1600200" marR="0" indent="-304800" algn="l" rtl="0" eaLnBrk="1" fontAlgn="base" hangingPunct="1">
        <a:lnSpc>
          <a:spcPct val="100000"/>
        </a:lnSpc>
        <a:spcBef>
          <a:spcPts val="300"/>
        </a:spcBef>
        <a:spcAft>
          <a:spcPts val="300"/>
        </a:spcAft>
        <a:buClr>
          <a:srgbClr val="C0151B"/>
        </a:buClr>
        <a:buFontTx/>
        <a:buChar char="–"/>
        <a:defRPr sz="1600">
          <a:solidFill>
            <a:schemeClr val="tx1"/>
          </a:solidFill>
          <a:latin typeface="+mn-lt"/>
          <a:ea typeface="ＭＳ Ｐゴシック" pitchFamily="-108" charset="-128"/>
          <a:cs typeface="Arial (Body)"/>
        </a:defRPr>
      </a:lvl4pPr>
      <a:lvl5pPr marL="1828800" marR="0" indent="-152400" algn="l" rtl="0" eaLnBrk="1" fontAlgn="base" hangingPunct="1">
        <a:lnSpc>
          <a:spcPct val="100000"/>
        </a:lnSpc>
        <a:spcBef>
          <a:spcPts val="300"/>
        </a:spcBef>
        <a:spcAft>
          <a:spcPts val="300"/>
        </a:spcAft>
        <a:buClr>
          <a:srgbClr val="C0151B"/>
        </a:buClr>
        <a:buChar char="•"/>
        <a:defRPr sz="1600">
          <a:solidFill>
            <a:schemeClr val="tx1"/>
          </a:solidFill>
          <a:latin typeface="+mn-lt"/>
          <a:ea typeface="ＭＳ Ｐゴシック" pitchFamily="-108" charset="-128"/>
          <a:cs typeface="Arial (Body)"/>
        </a:defRPr>
      </a:lvl5pPr>
      <a:lvl6pPr marL="2514600" indent="-228600" algn="l" rtl="0" eaLnBrk="1" fontAlgn="base" hangingPunct="1">
        <a:lnSpc>
          <a:spcPct val="90000"/>
        </a:lnSpc>
        <a:spcBef>
          <a:spcPct val="30000"/>
        </a:spcBef>
        <a:spcAft>
          <a:spcPct val="20000"/>
        </a:spcAft>
        <a:buClr>
          <a:srgbClr val="C0151B"/>
        </a:buClr>
        <a:buChar char="•"/>
        <a:defRPr sz="2600">
          <a:solidFill>
            <a:schemeClr val="tx1"/>
          </a:solidFill>
          <a:latin typeface="+mn-lt"/>
          <a:ea typeface="ＭＳ Ｐゴシック" pitchFamily="-108" charset="-128"/>
        </a:defRPr>
      </a:lvl6pPr>
      <a:lvl7pPr marL="2971800" indent="-228600" algn="l" rtl="0" eaLnBrk="1" fontAlgn="base" hangingPunct="1">
        <a:lnSpc>
          <a:spcPct val="90000"/>
        </a:lnSpc>
        <a:spcBef>
          <a:spcPct val="30000"/>
        </a:spcBef>
        <a:spcAft>
          <a:spcPct val="20000"/>
        </a:spcAft>
        <a:buClr>
          <a:srgbClr val="C0151B"/>
        </a:buClr>
        <a:buChar char="•"/>
        <a:defRPr sz="2600">
          <a:solidFill>
            <a:schemeClr val="tx1"/>
          </a:solidFill>
          <a:latin typeface="+mn-lt"/>
          <a:ea typeface="ＭＳ Ｐゴシック" pitchFamily="-108" charset="-128"/>
        </a:defRPr>
      </a:lvl7pPr>
      <a:lvl8pPr marL="3429000" indent="-228600" algn="l" rtl="0" eaLnBrk="1" fontAlgn="base" hangingPunct="1">
        <a:lnSpc>
          <a:spcPct val="90000"/>
        </a:lnSpc>
        <a:spcBef>
          <a:spcPct val="30000"/>
        </a:spcBef>
        <a:spcAft>
          <a:spcPct val="20000"/>
        </a:spcAft>
        <a:buClr>
          <a:srgbClr val="C0151B"/>
        </a:buClr>
        <a:buChar char="•"/>
        <a:defRPr sz="2600">
          <a:solidFill>
            <a:schemeClr val="tx1"/>
          </a:solidFill>
          <a:latin typeface="+mn-lt"/>
          <a:ea typeface="ＭＳ Ｐゴシック" pitchFamily="-108" charset="-128"/>
        </a:defRPr>
      </a:lvl8pPr>
      <a:lvl9pPr marL="3886200" indent="-228600" algn="l" rtl="0" eaLnBrk="1" fontAlgn="base" hangingPunct="1">
        <a:lnSpc>
          <a:spcPct val="90000"/>
        </a:lnSpc>
        <a:spcBef>
          <a:spcPct val="30000"/>
        </a:spcBef>
        <a:spcAft>
          <a:spcPct val="20000"/>
        </a:spcAft>
        <a:buClr>
          <a:srgbClr val="C0151B"/>
        </a:buClr>
        <a:buChar char="•"/>
        <a:defRPr sz="2600">
          <a:solidFill>
            <a:schemeClr val="tx1"/>
          </a:solidFill>
          <a:latin typeface="+mn-lt"/>
          <a:ea typeface="ＭＳ Ｐゴシック" pitchFamily="-108"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A80FEA1-B3BD-49C9-8984-B609C0FF80AA}"/>
              </a:ext>
            </a:extLst>
          </p:cNvPr>
          <p:cNvGraphicFramePr>
            <a:graphicFrameLocks noChangeAspect="1"/>
          </p:cNvGraphicFramePr>
          <p:nvPr userDrawn="1">
            <p:custDataLst>
              <p:tags r:id="rId14"/>
            </p:custDataLst>
          </p:nvPr>
        </p:nvGraphicFramePr>
        <p:xfrm>
          <a:off x="2119" y="2122"/>
          <a:ext cx="2116" cy="2116"/>
        </p:xfrm>
        <a:graphic>
          <a:graphicData uri="http://schemas.openxmlformats.org/presentationml/2006/ole">
            <mc:AlternateContent xmlns:mc="http://schemas.openxmlformats.org/markup-compatibility/2006">
              <mc:Choice xmlns:v="urn:schemas-microsoft-com:vml" Requires="v">
                <p:oleObj spid="_x0000_s14349" name="think-cell Slide" r:id="rId16" imgW="216" imgH="216" progId="TCLayout.ActiveDocument.1">
                  <p:embed/>
                </p:oleObj>
              </mc:Choice>
              <mc:Fallback>
                <p:oleObj name="think-cell Slide" r:id="rId16" imgW="216" imgH="216" progId="TCLayout.ActiveDocument.1">
                  <p:embed/>
                  <p:pic>
                    <p:nvPicPr>
                      <p:cNvPr id="6" name="Object 5" hidden="1">
                        <a:extLst>
                          <a:ext uri="{FF2B5EF4-FFF2-40B4-BE49-F238E27FC236}">
                            <a16:creationId xmlns:a16="http://schemas.microsoft.com/office/drawing/2014/main" id="{AA80FEA1-B3BD-49C9-8984-B609C0FF80AA}"/>
                          </a:ext>
                        </a:extLst>
                      </p:cNvPr>
                      <p:cNvPicPr/>
                      <p:nvPr/>
                    </p:nvPicPr>
                    <p:blipFill>
                      <a:blip r:embed="rId17"/>
                      <a:stretch>
                        <a:fillRect/>
                      </a:stretch>
                    </p:blipFill>
                    <p:spPr>
                      <a:xfrm>
                        <a:off x="2119" y="2122"/>
                        <a:ext cx="2116" cy="2116"/>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67EEBAA-D68E-4D06-81B5-B58C56CDDFAB}"/>
              </a:ext>
            </a:extLst>
          </p:cNvPr>
          <p:cNvSpPr/>
          <p:nvPr userDrawn="1">
            <p:custDataLst>
              <p:tags r:id="rId15"/>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200" b="1" i="0" baseline="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213360" y="27059"/>
            <a:ext cx="11765280" cy="1032573"/>
          </a:xfrm>
          <a:prstGeom prst="rect">
            <a:avLst/>
          </a:prstGeom>
        </p:spPr>
        <p:txBody>
          <a:bodyPr vert="horz" lIns="0" tIns="45720" rIns="91440" bIns="45720" rtlCol="0" anchor="ctr">
            <a:normAutofit/>
          </a:bodyPr>
          <a:lstStyle/>
          <a:p>
            <a:r>
              <a:rPr lang="en-US"/>
              <a:t>Click to edit Master title style</a:t>
            </a:r>
          </a:p>
        </p:txBody>
      </p:sp>
      <p:cxnSp>
        <p:nvCxnSpPr>
          <p:cNvPr id="8" name="Straight Connector 7"/>
          <p:cNvCxnSpPr/>
          <p:nvPr userDrawn="1"/>
        </p:nvCxnSpPr>
        <p:spPr>
          <a:xfrm>
            <a:off x="214135" y="1059631"/>
            <a:ext cx="11763733" cy="0"/>
          </a:xfrm>
          <a:prstGeom prst="line">
            <a:avLst/>
          </a:prstGeom>
          <a:effectLst/>
        </p:spPr>
        <p:style>
          <a:lnRef idx="2">
            <a:schemeClr val="accent1"/>
          </a:lnRef>
          <a:fillRef idx="0">
            <a:schemeClr val="accent1"/>
          </a:fillRef>
          <a:effectRef idx="1">
            <a:schemeClr val="accent1"/>
          </a:effectRef>
          <a:fontRef idx="minor">
            <a:schemeClr val="tx1"/>
          </a:fontRef>
        </p:style>
      </p:cxnSp>
      <p:pic>
        <p:nvPicPr>
          <p:cNvPr id="10" name="Picture 9" descr="C_FRESH_CIRCLE.png"/>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5797568" y="6260980"/>
            <a:ext cx="537605" cy="537605"/>
          </a:xfrm>
          <a:prstGeom prst="rect">
            <a:avLst/>
          </a:prstGeom>
        </p:spPr>
      </p:pic>
      <p:sp>
        <p:nvSpPr>
          <p:cNvPr id="4" name="Rectangle 3"/>
          <p:cNvSpPr/>
          <p:nvPr userDrawn="1"/>
        </p:nvSpPr>
        <p:spPr>
          <a:xfrm>
            <a:off x="0" y="6736080"/>
            <a:ext cx="12192000" cy="121920"/>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5B90ACD7-06D5-4C69-83D2-C7ED684E2A8D}"/>
              </a:ext>
            </a:extLst>
          </p:cNvPr>
          <p:cNvSpPr txBox="1"/>
          <p:nvPr userDrawn="1"/>
        </p:nvSpPr>
        <p:spPr>
          <a:xfrm>
            <a:off x="10621579" y="6553200"/>
            <a:ext cx="1341120" cy="182880"/>
          </a:xfrm>
          <a:prstGeom prst="rect">
            <a:avLst/>
          </a:prstGeom>
          <a:noFill/>
        </p:spPr>
        <p:txBody>
          <a:bodyPr wrap="square" lIns="0" rIns="0" rtlCol="0" anchor="ctr">
            <a:noAutofit/>
          </a:bodyPr>
          <a:lstStyle/>
          <a:p>
            <a:pPr algn="l"/>
            <a:r>
              <a:rPr lang="en-US" sz="933" b="0" i="0">
                <a:solidFill>
                  <a:schemeClr val="tx1">
                    <a:lumMod val="50000"/>
                    <a:lumOff val="50000"/>
                  </a:schemeClr>
                </a:solidFill>
              </a:rPr>
              <a:t>Confidential © 2019  |</a:t>
            </a:r>
            <a:endParaRPr lang="en-US" sz="1467" b="0" i="0">
              <a:solidFill>
                <a:schemeClr val="tx1">
                  <a:lumMod val="50000"/>
                  <a:lumOff val="50000"/>
                </a:schemeClr>
              </a:solidFill>
            </a:endParaRPr>
          </a:p>
        </p:txBody>
      </p:sp>
      <p:sp>
        <p:nvSpPr>
          <p:cNvPr id="5" name="TextBox 4">
            <a:extLst>
              <a:ext uri="{FF2B5EF4-FFF2-40B4-BE49-F238E27FC236}">
                <a16:creationId xmlns:a16="http://schemas.microsoft.com/office/drawing/2014/main" id="{5391E98E-ACE5-4787-878B-78E0BDF0F4D1}"/>
              </a:ext>
            </a:extLst>
          </p:cNvPr>
          <p:cNvSpPr txBox="1"/>
          <p:nvPr userDrawn="1"/>
        </p:nvSpPr>
        <p:spPr>
          <a:xfrm>
            <a:off x="11826240" y="6553200"/>
            <a:ext cx="365760" cy="182880"/>
          </a:xfrm>
          <a:prstGeom prst="rect">
            <a:avLst/>
          </a:prstGeom>
          <a:noFill/>
        </p:spPr>
        <p:txBody>
          <a:bodyPr wrap="none" rtlCol="0" anchor="ctr">
            <a:noAutofit/>
          </a:bodyPr>
          <a:lstStyle/>
          <a:p>
            <a:pPr algn="ctr"/>
            <a:fld id="{402BB490-931F-427E-895A-34B2101B49A2}" type="slidenum">
              <a:rPr lang="en-US" sz="933" smtClean="0">
                <a:solidFill>
                  <a:schemeClr val="tx1">
                    <a:lumMod val="50000"/>
                    <a:lumOff val="50000"/>
                  </a:schemeClr>
                </a:solidFill>
              </a:rPr>
              <a:pPr algn="ctr"/>
              <a:t>‹#›</a:t>
            </a:fld>
            <a:endParaRPr lang="en-US" sz="933">
              <a:solidFill>
                <a:schemeClr val="tx1">
                  <a:lumMod val="50000"/>
                  <a:lumOff val="50000"/>
                </a:schemeClr>
              </a:solidFill>
            </a:endParaRPr>
          </a:p>
        </p:txBody>
      </p:sp>
    </p:spTree>
    <p:extLst>
      <p:ext uri="{BB962C8B-B14F-4D97-AF65-F5344CB8AC3E}">
        <p14:creationId xmlns:p14="http://schemas.microsoft.com/office/powerpoint/2010/main" val="342352915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838" r:id="rId11"/>
  </p:sldLayoutIdLst>
  <p:hf hdr="0" ftr="0" dt="0"/>
  <p:txStyles>
    <p:titleStyle>
      <a:lvl1pPr algn="l" defTabSz="609539" rtl="0" eaLnBrk="1" latinLnBrk="0" hangingPunct="1">
        <a:spcBef>
          <a:spcPct val="0"/>
        </a:spcBef>
        <a:buNone/>
        <a:defRPr sz="3200" b="1" kern="1200">
          <a:solidFill>
            <a:schemeClr val="tx1"/>
          </a:solidFill>
          <a:latin typeface="+mj-lt"/>
          <a:ea typeface="+mj-ea"/>
          <a:cs typeface="+mj-cs"/>
        </a:defRPr>
      </a:lvl1pPr>
    </p:titleStyle>
    <p:bodyStyle>
      <a:lvl1pPr marL="232817" indent="-232817" algn="l" defTabSz="609539" rtl="0" eaLnBrk="1" latinLnBrk="0" hangingPunct="1">
        <a:spcBef>
          <a:spcPct val="20000"/>
        </a:spcBef>
        <a:buClr>
          <a:schemeClr val="accent1"/>
        </a:buClr>
        <a:buFont typeface="Arial"/>
        <a:buChar char="•"/>
        <a:defRPr sz="2667" kern="1200">
          <a:solidFill>
            <a:srgbClr val="363639"/>
          </a:solidFill>
          <a:latin typeface="+mn-lt"/>
          <a:ea typeface="+mn-ea"/>
          <a:cs typeface="+mn-cs"/>
        </a:defRPr>
      </a:lvl1pPr>
      <a:lvl2pPr marL="914332" indent="-304776" algn="l" defTabSz="609539" rtl="0" eaLnBrk="1" latinLnBrk="0" hangingPunct="1">
        <a:spcBef>
          <a:spcPct val="20000"/>
        </a:spcBef>
        <a:buClr>
          <a:schemeClr val="accent1"/>
        </a:buClr>
        <a:buFont typeface="Arial"/>
        <a:buChar char="–"/>
        <a:defRPr sz="2400" kern="1200">
          <a:solidFill>
            <a:srgbClr val="363639"/>
          </a:solidFill>
          <a:latin typeface="+mn-lt"/>
          <a:ea typeface="+mn-ea"/>
          <a:cs typeface="+mn-cs"/>
        </a:defRPr>
      </a:lvl2pPr>
      <a:lvl3pPr marL="1451925" indent="-232817" algn="l" defTabSz="609539" rtl="0" eaLnBrk="1" latinLnBrk="0" hangingPunct="1">
        <a:spcBef>
          <a:spcPct val="20000"/>
        </a:spcBef>
        <a:buClr>
          <a:schemeClr val="accent1"/>
        </a:buClr>
        <a:buFont typeface="Arial"/>
        <a:buChar char="•"/>
        <a:defRPr sz="2133" kern="1200">
          <a:solidFill>
            <a:srgbClr val="363639"/>
          </a:solidFill>
          <a:latin typeface="+mn-lt"/>
          <a:ea typeface="+mn-ea"/>
          <a:cs typeface="+mn-cs"/>
        </a:defRPr>
      </a:lvl3pPr>
      <a:lvl4pPr marL="2133387" indent="-304771" algn="l" defTabSz="609539" rtl="0" eaLnBrk="1" latinLnBrk="0" hangingPunct="1">
        <a:spcBef>
          <a:spcPct val="20000"/>
        </a:spcBef>
        <a:buClr>
          <a:schemeClr val="accent1"/>
        </a:buClr>
        <a:buFont typeface="Arial"/>
        <a:buChar char="–"/>
        <a:defRPr sz="1867" kern="1200">
          <a:solidFill>
            <a:srgbClr val="363639"/>
          </a:solidFill>
          <a:latin typeface="+mn-lt"/>
          <a:ea typeface="+mn-ea"/>
          <a:cs typeface="+mn-cs"/>
        </a:defRPr>
      </a:lvl4pPr>
      <a:lvl5pPr marL="2742926" indent="-304771" algn="l" defTabSz="609539" rtl="0" eaLnBrk="1" latinLnBrk="0" hangingPunct="1">
        <a:spcBef>
          <a:spcPct val="20000"/>
        </a:spcBef>
        <a:buClr>
          <a:schemeClr val="accent1"/>
        </a:buClr>
        <a:buFont typeface="Arial"/>
        <a:buChar char="»"/>
        <a:defRPr sz="1867" kern="1200">
          <a:solidFill>
            <a:srgbClr val="363639"/>
          </a:solidFill>
          <a:latin typeface="+mn-lt"/>
          <a:ea typeface="+mn-ea"/>
          <a:cs typeface="+mn-cs"/>
        </a:defRPr>
      </a:lvl5pPr>
      <a:lvl6pPr marL="3352464" indent="-304771" algn="l" defTabSz="609539" rtl="0" eaLnBrk="1" latinLnBrk="0" hangingPunct="1">
        <a:spcBef>
          <a:spcPct val="20000"/>
        </a:spcBef>
        <a:buFont typeface="Arial"/>
        <a:buChar char="•"/>
        <a:defRPr sz="2667" kern="1200">
          <a:solidFill>
            <a:schemeClr val="tx1"/>
          </a:solidFill>
          <a:latin typeface="+mn-lt"/>
          <a:ea typeface="+mn-ea"/>
          <a:cs typeface="+mn-cs"/>
        </a:defRPr>
      </a:lvl6pPr>
      <a:lvl7pPr marL="3962005" indent="-304771" algn="l" defTabSz="609539" rtl="0" eaLnBrk="1" latinLnBrk="0" hangingPunct="1">
        <a:spcBef>
          <a:spcPct val="20000"/>
        </a:spcBef>
        <a:buFont typeface="Arial"/>
        <a:buChar char="•"/>
        <a:defRPr sz="2667" kern="1200">
          <a:solidFill>
            <a:schemeClr val="tx1"/>
          </a:solidFill>
          <a:latin typeface="+mn-lt"/>
          <a:ea typeface="+mn-ea"/>
          <a:cs typeface="+mn-cs"/>
        </a:defRPr>
      </a:lvl7pPr>
      <a:lvl8pPr marL="4571544" indent="-304771" algn="l" defTabSz="609539" rtl="0" eaLnBrk="1" latinLnBrk="0" hangingPunct="1">
        <a:spcBef>
          <a:spcPct val="20000"/>
        </a:spcBef>
        <a:buFont typeface="Arial"/>
        <a:buChar char="•"/>
        <a:defRPr sz="2667" kern="1200">
          <a:solidFill>
            <a:schemeClr val="tx1"/>
          </a:solidFill>
          <a:latin typeface="+mn-lt"/>
          <a:ea typeface="+mn-ea"/>
          <a:cs typeface="+mn-cs"/>
        </a:defRPr>
      </a:lvl8pPr>
      <a:lvl9pPr marL="5181082" indent="-304771" algn="l" defTabSz="609539"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39" rtl="0" eaLnBrk="1" latinLnBrk="0" hangingPunct="1">
        <a:defRPr sz="2400" kern="1200">
          <a:solidFill>
            <a:schemeClr val="tx1"/>
          </a:solidFill>
          <a:latin typeface="+mn-lt"/>
          <a:ea typeface="+mn-ea"/>
          <a:cs typeface="+mn-cs"/>
        </a:defRPr>
      </a:lvl1pPr>
      <a:lvl2pPr marL="609539" algn="l" defTabSz="609539" rtl="0" eaLnBrk="1" latinLnBrk="0" hangingPunct="1">
        <a:defRPr sz="2400" kern="1200">
          <a:solidFill>
            <a:schemeClr val="tx1"/>
          </a:solidFill>
          <a:latin typeface="+mn-lt"/>
          <a:ea typeface="+mn-ea"/>
          <a:cs typeface="+mn-cs"/>
        </a:defRPr>
      </a:lvl2pPr>
      <a:lvl3pPr marL="1219078" algn="l" defTabSz="609539" rtl="0" eaLnBrk="1" latinLnBrk="0" hangingPunct="1">
        <a:defRPr sz="2400" kern="1200">
          <a:solidFill>
            <a:schemeClr val="tx1"/>
          </a:solidFill>
          <a:latin typeface="+mn-lt"/>
          <a:ea typeface="+mn-ea"/>
          <a:cs typeface="+mn-cs"/>
        </a:defRPr>
      </a:lvl3pPr>
      <a:lvl4pPr marL="1828618" algn="l" defTabSz="609539" rtl="0" eaLnBrk="1" latinLnBrk="0" hangingPunct="1">
        <a:defRPr sz="2400" kern="1200">
          <a:solidFill>
            <a:schemeClr val="tx1"/>
          </a:solidFill>
          <a:latin typeface="+mn-lt"/>
          <a:ea typeface="+mn-ea"/>
          <a:cs typeface="+mn-cs"/>
        </a:defRPr>
      </a:lvl4pPr>
      <a:lvl5pPr marL="2438158" algn="l" defTabSz="609539" rtl="0" eaLnBrk="1" latinLnBrk="0" hangingPunct="1">
        <a:defRPr sz="2400" kern="1200">
          <a:solidFill>
            <a:schemeClr val="tx1"/>
          </a:solidFill>
          <a:latin typeface="+mn-lt"/>
          <a:ea typeface="+mn-ea"/>
          <a:cs typeface="+mn-cs"/>
        </a:defRPr>
      </a:lvl5pPr>
      <a:lvl6pPr marL="3047696" algn="l" defTabSz="609539" rtl="0" eaLnBrk="1" latinLnBrk="0" hangingPunct="1">
        <a:defRPr sz="2400" kern="1200">
          <a:solidFill>
            <a:schemeClr val="tx1"/>
          </a:solidFill>
          <a:latin typeface="+mn-lt"/>
          <a:ea typeface="+mn-ea"/>
          <a:cs typeface="+mn-cs"/>
        </a:defRPr>
      </a:lvl6pPr>
      <a:lvl7pPr marL="3657234" algn="l" defTabSz="609539" rtl="0" eaLnBrk="1" latinLnBrk="0" hangingPunct="1">
        <a:defRPr sz="2400" kern="1200">
          <a:solidFill>
            <a:schemeClr val="tx1"/>
          </a:solidFill>
          <a:latin typeface="+mn-lt"/>
          <a:ea typeface="+mn-ea"/>
          <a:cs typeface="+mn-cs"/>
        </a:defRPr>
      </a:lvl7pPr>
      <a:lvl8pPr marL="4266773" algn="l" defTabSz="609539" rtl="0" eaLnBrk="1" latinLnBrk="0" hangingPunct="1">
        <a:defRPr sz="2400" kern="1200">
          <a:solidFill>
            <a:schemeClr val="tx1"/>
          </a:solidFill>
          <a:latin typeface="+mn-lt"/>
          <a:ea typeface="+mn-ea"/>
          <a:cs typeface="+mn-cs"/>
        </a:defRPr>
      </a:lvl8pPr>
      <a:lvl9pPr marL="4876313" algn="l" defTabSz="609539"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28653" y="349887"/>
            <a:ext cx="10039347" cy="427374"/>
          </a:xfrm>
          <a:prstGeom prst="rect">
            <a:avLst/>
          </a:prstGeom>
        </p:spPr>
        <p:txBody>
          <a:bodyPr vert="horz" lIns="91440" tIns="45720" rIns="91440" bIns="45720" rtlCol="0" anchor="ctr">
            <a:noAutofit/>
          </a:bodyPr>
          <a:lstStyle/>
          <a:p>
            <a:r>
              <a:rPr lang="en-US"/>
              <a:t>Click to edit Master title style</a:t>
            </a:r>
          </a:p>
        </p:txBody>
      </p:sp>
      <p:sp>
        <p:nvSpPr>
          <p:cNvPr id="8" name="Text Placeholder 2"/>
          <p:cNvSpPr>
            <a:spLocks noGrp="1"/>
          </p:cNvSpPr>
          <p:nvPr>
            <p:ph type="body" idx="1"/>
          </p:nvPr>
        </p:nvSpPr>
        <p:spPr>
          <a:xfrm>
            <a:off x="628650" y="1188721"/>
            <a:ext cx="10039350" cy="45530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628650" y="6299891"/>
            <a:ext cx="742950" cy="390475"/>
          </a:xfrm>
          <a:prstGeom prst="rect">
            <a:avLst/>
          </a:prstGeom>
        </p:spPr>
        <p:txBody>
          <a:bodyPr vert="horz" lIns="91440" tIns="45720" rIns="91440" bIns="45720" rtlCol="0" anchor="ctr"/>
          <a:lstStyle>
            <a:lvl1pPr algn="l">
              <a:defRPr sz="1000">
                <a:solidFill>
                  <a:srgbClr val="000000"/>
                </a:solidFill>
              </a:defRPr>
            </a:lvl1pPr>
          </a:lstStyle>
          <a:p>
            <a:r>
              <a:rPr lang="en-US"/>
              <a:t>PAGE </a:t>
            </a:r>
            <a:fld id="{4D781232-C8D1-EA4A-9647-83D201D07B5A}" type="slidenum">
              <a:rPr lang="en-US" smtClean="0"/>
              <a:pPr/>
              <a:t>‹#›</a:t>
            </a:fld>
            <a:endParaRPr lang="en-US"/>
          </a:p>
        </p:txBody>
      </p:sp>
      <p:sp>
        <p:nvSpPr>
          <p:cNvPr id="10" name="Rectangle 9"/>
          <p:cNvSpPr/>
          <p:nvPr/>
        </p:nvSpPr>
        <p:spPr>
          <a:xfrm>
            <a:off x="3" y="1"/>
            <a:ext cx="337751" cy="5741772"/>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p:nvSpPr>
        <p:spPr>
          <a:xfrm>
            <a:off x="3" y="5741778"/>
            <a:ext cx="337751" cy="11162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11052909" y="6"/>
            <a:ext cx="1139091" cy="792501"/>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069505" y="6091813"/>
            <a:ext cx="969096" cy="618175"/>
          </a:xfrm>
          <a:prstGeom prst="rect">
            <a:avLst/>
          </a:prstGeom>
        </p:spPr>
      </p:pic>
    </p:spTree>
    <p:extLst>
      <p:ext uri="{BB962C8B-B14F-4D97-AF65-F5344CB8AC3E}">
        <p14:creationId xmlns:p14="http://schemas.microsoft.com/office/powerpoint/2010/main" val="3498320605"/>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 id="214748426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4" r:id="rId24"/>
    <p:sldLayoutId id="2147484275" r:id="rId25"/>
  </p:sldLayoutIdLs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A80FEA1-B3BD-49C9-8984-B609C0FF80AA}"/>
              </a:ext>
            </a:extLst>
          </p:cNvPr>
          <p:cNvGraphicFramePr>
            <a:graphicFrameLocks noChangeAspect="1"/>
          </p:cNvGraphicFramePr>
          <p:nvPr userDrawn="1">
            <p:custDataLst>
              <p:tags r:id="rId14"/>
            </p:custDataLst>
          </p:nvPr>
        </p:nvGraphicFramePr>
        <p:xfrm>
          <a:off x="2119" y="2122"/>
          <a:ext cx="2116" cy="2116"/>
        </p:xfrm>
        <a:graphic>
          <a:graphicData uri="http://schemas.openxmlformats.org/presentationml/2006/ole">
            <mc:AlternateContent xmlns:mc="http://schemas.openxmlformats.org/markup-compatibility/2006">
              <mc:Choice xmlns:v="urn:schemas-microsoft-com:vml" Requires="v">
                <p:oleObj spid="_x0000_s53261" name="think-cell Slide" r:id="rId16" imgW="216" imgH="216" progId="TCLayout.ActiveDocument.1">
                  <p:embed/>
                </p:oleObj>
              </mc:Choice>
              <mc:Fallback>
                <p:oleObj name="think-cell Slide" r:id="rId16" imgW="216" imgH="216" progId="TCLayout.ActiveDocument.1">
                  <p:embed/>
                  <p:pic>
                    <p:nvPicPr>
                      <p:cNvPr id="6" name="Object 5" hidden="1">
                        <a:extLst>
                          <a:ext uri="{FF2B5EF4-FFF2-40B4-BE49-F238E27FC236}">
                            <a16:creationId xmlns:a16="http://schemas.microsoft.com/office/drawing/2014/main" id="{AA80FEA1-B3BD-49C9-8984-B609C0FF80AA}"/>
                          </a:ext>
                        </a:extLst>
                      </p:cNvPr>
                      <p:cNvPicPr/>
                      <p:nvPr/>
                    </p:nvPicPr>
                    <p:blipFill>
                      <a:blip r:embed="rId17"/>
                      <a:stretch>
                        <a:fillRect/>
                      </a:stretch>
                    </p:blipFill>
                    <p:spPr>
                      <a:xfrm>
                        <a:off x="2119" y="2122"/>
                        <a:ext cx="2116" cy="2116"/>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67EEBAA-D68E-4D06-81B5-B58C56CDDFAB}"/>
              </a:ext>
            </a:extLst>
          </p:cNvPr>
          <p:cNvSpPr/>
          <p:nvPr userDrawn="1">
            <p:custDataLst>
              <p:tags r:id="rId15"/>
            </p:custDataLst>
          </p:nvPr>
        </p:nvSpPr>
        <p:spPr>
          <a:xfrm>
            <a:off x="1" y="1"/>
            <a:ext cx="211667" cy="211667"/>
          </a:xfrm>
          <a:prstGeom prst="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200" b="1" i="0" baseline="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213360" y="27059"/>
            <a:ext cx="11765280" cy="1032573"/>
          </a:xfrm>
          <a:prstGeom prst="rect">
            <a:avLst/>
          </a:prstGeom>
        </p:spPr>
        <p:txBody>
          <a:bodyPr vert="horz" lIns="0" tIns="45720" rIns="91440" bIns="45720" rtlCol="0" anchor="ctr">
            <a:normAutofit/>
          </a:bodyPr>
          <a:lstStyle/>
          <a:p>
            <a:r>
              <a:rPr lang="en-US"/>
              <a:t>Click to edit Master title style</a:t>
            </a:r>
          </a:p>
        </p:txBody>
      </p:sp>
      <p:cxnSp>
        <p:nvCxnSpPr>
          <p:cNvPr id="8" name="Straight Connector 7"/>
          <p:cNvCxnSpPr/>
          <p:nvPr userDrawn="1"/>
        </p:nvCxnSpPr>
        <p:spPr>
          <a:xfrm>
            <a:off x="214135" y="1059631"/>
            <a:ext cx="11763733" cy="0"/>
          </a:xfrm>
          <a:prstGeom prst="line">
            <a:avLst/>
          </a:prstGeom>
          <a:effectLst/>
        </p:spPr>
        <p:style>
          <a:lnRef idx="2">
            <a:schemeClr val="accent1"/>
          </a:lnRef>
          <a:fillRef idx="0">
            <a:schemeClr val="accent1"/>
          </a:fillRef>
          <a:effectRef idx="1">
            <a:schemeClr val="accent1"/>
          </a:effectRef>
          <a:fontRef idx="minor">
            <a:schemeClr val="tx1"/>
          </a:fontRef>
        </p:style>
      </p:cxnSp>
      <p:pic>
        <p:nvPicPr>
          <p:cNvPr id="10" name="Picture 9" descr="C_FRESH_CIRCLE.png"/>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5797568" y="6260980"/>
            <a:ext cx="537605" cy="537605"/>
          </a:xfrm>
          <a:prstGeom prst="rect">
            <a:avLst/>
          </a:prstGeom>
        </p:spPr>
      </p:pic>
      <p:sp>
        <p:nvSpPr>
          <p:cNvPr id="4" name="Rectangle 3"/>
          <p:cNvSpPr/>
          <p:nvPr userDrawn="1"/>
        </p:nvSpPr>
        <p:spPr>
          <a:xfrm>
            <a:off x="0" y="6736080"/>
            <a:ext cx="12192000" cy="121920"/>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5B90ACD7-06D5-4C69-83D2-C7ED684E2A8D}"/>
              </a:ext>
            </a:extLst>
          </p:cNvPr>
          <p:cNvSpPr txBox="1"/>
          <p:nvPr userDrawn="1"/>
        </p:nvSpPr>
        <p:spPr>
          <a:xfrm>
            <a:off x="10621579" y="6553200"/>
            <a:ext cx="1341120" cy="182880"/>
          </a:xfrm>
          <a:prstGeom prst="rect">
            <a:avLst/>
          </a:prstGeom>
          <a:noFill/>
        </p:spPr>
        <p:txBody>
          <a:bodyPr wrap="square" lIns="0" rIns="0" rtlCol="0" anchor="ctr">
            <a:noAutofit/>
          </a:bodyPr>
          <a:lstStyle/>
          <a:p>
            <a:pPr algn="l"/>
            <a:r>
              <a:rPr lang="en-US" sz="933" b="0" i="0">
                <a:solidFill>
                  <a:schemeClr val="tx1">
                    <a:lumMod val="50000"/>
                    <a:lumOff val="50000"/>
                  </a:schemeClr>
                </a:solidFill>
              </a:rPr>
              <a:t>Confidential © 2019  |</a:t>
            </a:r>
            <a:endParaRPr lang="en-US" sz="1467" b="0" i="0">
              <a:solidFill>
                <a:schemeClr val="tx1">
                  <a:lumMod val="50000"/>
                  <a:lumOff val="50000"/>
                </a:schemeClr>
              </a:solidFill>
            </a:endParaRPr>
          </a:p>
        </p:txBody>
      </p:sp>
      <p:sp>
        <p:nvSpPr>
          <p:cNvPr id="5" name="TextBox 4">
            <a:extLst>
              <a:ext uri="{FF2B5EF4-FFF2-40B4-BE49-F238E27FC236}">
                <a16:creationId xmlns:a16="http://schemas.microsoft.com/office/drawing/2014/main" id="{5391E98E-ACE5-4787-878B-78E0BDF0F4D1}"/>
              </a:ext>
            </a:extLst>
          </p:cNvPr>
          <p:cNvSpPr txBox="1"/>
          <p:nvPr userDrawn="1"/>
        </p:nvSpPr>
        <p:spPr>
          <a:xfrm>
            <a:off x="11826240" y="6553200"/>
            <a:ext cx="365760" cy="182880"/>
          </a:xfrm>
          <a:prstGeom prst="rect">
            <a:avLst/>
          </a:prstGeom>
          <a:noFill/>
        </p:spPr>
        <p:txBody>
          <a:bodyPr wrap="none" rtlCol="0" anchor="ctr">
            <a:noAutofit/>
          </a:bodyPr>
          <a:lstStyle/>
          <a:p>
            <a:pPr algn="ctr"/>
            <a:fld id="{402BB490-931F-427E-895A-34B2101B49A2}" type="slidenum">
              <a:rPr lang="en-US" sz="933" smtClean="0">
                <a:solidFill>
                  <a:schemeClr val="tx1">
                    <a:lumMod val="50000"/>
                    <a:lumOff val="50000"/>
                  </a:schemeClr>
                </a:solidFill>
              </a:rPr>
              <a:pPr algn="ctr"/>
              <a:t>‹#›</a:t>
            </a:fld>
            <a:endParaRPr lang="en-US" sz="933">
              <a:solidFill>
                <a:schemeClr val="tx1">
                  <a:lumMod val="50000"/>
                  <a:lumOff val="50000"/>
                </a:schemeClr>
              </a:solidFill>
            </a:endParaRPr>
          </a:p>
        </p:txBody>
      </p:sp>
    </p:spTree>
    <p:extLst>
      <p:ext uri="{BB962C8B-B14F-4D97-AF65-F5344CB8AC3E}">
        <p14:creationId xmlns:p14="http://schemas.microsoft.com/office/powerpoint/2010/main" val="4210908875"/>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Lst>
  <p:hf hdr="0" ftr="0" dt="0"/>
  <p:txStyles>
    <p:titleStyle>
      <a:lvl1pPr algn="l" defTabSz="609539" rtl="0" eaLnBrk="1" latinLnBrk="0" hangingPunct="1">
        <a:spcBef>
          <a:spcPct val="0"/>
        </a:spcBef>
        <a:buNone/>
        <a:defRPr sz="3200" b="1" kern="1200">
          <a:solidFill>
            <a:schemeClr val="tx1"/>
          </a:solidFill>
          <a:latin typeface="+mj-lt"/>
          <a:ea typeface="+mj-ea"/>
          <a:cs typeface="+mj-cs"/>
        </a:defRPr>
      </a:lvl1pPr>
    </p:titleStyle>
    <p:bodyStyle>
      <a:lvl1pPr marL="232817" indent="-232817" algn="l" defTabSz="609539" rtl="0" eaLnBrk="1" latinLnBrk="0" hangingPunct="1">
        <a:spcBef>
          <a:spcPct val="20000"/>
        </a:spcBef>
        <a:buClr>
          <a:schemeClr val="accent1"/>
        </a:buClr>
        <a:buFont typeface="Arial"/>
        <a:buChar char="•"/>
        <a:defRPr sz="2667" kern="1200">
          <a:solidFill>
            <a:srgbClr val="363639"/>
          </a:solidFill>
          <a:latin typeface="+mn-lt"/>
          <a:ea typeface="+mn-ea"/>
          <a:cs typeface="+mn-cs"/>
        </a:defRPr>
      </a:lvl1pPr>
      <a:lvl2pPr marL="914332" indent="-304776" algn="l" defTabSz="609539" rtl="0" eaLnBrk="1" latinLnBrk="0" hangingPunct="1">
        <a:spcBef>
          <a:spcPct val="20000"/>
        </a:spcBef>
        <a:buClr>
          <a:schemeClr val="accent1"/>
        </a:buClr>
        <a:buFont typeface="Arial"/>
        <a:buChar char="–"/>
        <a:defRPr sz="2400" kern="1200">
          <a:solidFill>
            <a:srgbClr val="363639"/>
          </a:solidFill>
          <a:latin typeface="+mn-lt"/>
          <a:ea typeface="+mn-ea"/>
          <a:cs typeface="+mn-cs"/>
        </a:defRPr>
      </a:lvl2pPr>
      <a:lvl3pPr marL="1451925" indent="-232817" algn="l" defTabSz="609539" rtl="0" eaLnBrk="1" latinLnBrk="0" hangingPunct="1">
        <a:spcBef>
          <a:spcPct val="20000"/>
        </a:spcBef>
        <a:buClr>
          <a:schemeClr val="accent1"/>
        </a:buClr>
        <a:buFont typeface="Arial"/>
        <a:buChar char="•"/>
        <a:defRPr sz="2133" kern="1200">
          <a:solidFill>
            <a:srgbClr val="363639"/>
          </a:solidFill>
          <a:latin typeface="+mn-lt"/>
          <a:ea typeface="+mn-ea"/>
          <a:cs typeface="+mn-cs"/>
        </a:defRPr>
      </a:lvl3pPr>
      <a:lvl4pPr marL="2133387" indent="-304771" algn="l" defTabSz="609539" rtl="0" eaLnBrk="1" latinLnBrk="0" hangingPunct="1">
        <a:spcBef>
          <a:spcPct val="20000"/>
        </a:spcBef>
        <a:buClr>
          <a:schemeClr val="accent1"/>
        </a:buClr>
        <a:buFont typeface="Arial"/>
        <a:buChar char="–"/>
        <a:defRPr sz="1867" kern="1200">
          <a:solidFill>
            <a:srgbClr val="363639"/>
          </a:solidFill>
          <a:latin typeface="+mn-lt"/>
          <a:ea typeface="+mn-ea"/>
          <a:cs typeface="+mn-cs"/>
        </a:defRPr>
      </a:lvl4pPr>
      <a:lvl5pPr marL="2742926" indent="-304771" algn="l" defTabSz="609539" rtl="0" eaLnBrk="1" latinLnBrk="0" hangingPunct="1">
        <a:spcBef>
          <a:spcPct val="20000"/>
        </a:spcBef>
        <a:buClr>
          <a:schemeClr val="accent1"/>
        </a:buClr>
        <a:buFont typeface="Arial"/>
        <a:buChar char="»"/>
        <a:defRPr sz="1867" kern="1200">
          <a:solidFill>
            <a:srgbClr val="363639"/>
          </a:solidFill>
          <a:latin typeface="+mn-lt"/>
          <a:ea typeface="+mn-ea"/>
          <a:cs typeface="+mn-cs"/>
        </a:defRPr>
      </a:lvl5pPr>
      <a:lvl6pPr marL="3352464" indent="-304771" algn="l" defTabSz="609539" rtl="0" eaLnBrk="1" latinLnBrk="0" hangingPunct="1">
        <a:spcBef>
          <a:spcPct val="20000"/>
        </a:spcBef>
        <a:buFont typeface="Arial"/>
        <a:buChar char="•"/>
        <a:defRPr sz="2667" kern="1200">
          <a:solidFill>
            <a:schemeClr val="tx1"/>
          </a:solidFill>
          <a:latin typeface="+mn-lt"/>
          <a:ea typeface="+mn-ea"/>
          <a:cs typeface="+mn-cs"/>
        </a:defRPr>
      </a:lvl6pPr>
      <a:lvl7pPr marL="3962005" indent="-304771" algn="l" defTabSz="609539" rtl="0" eaLnBrk="1" latinLnBrk="0" hangingPunct="1">
        <a:spcBef>
          <a:spcPct val="20000"/>
        </a:spcBef>
        <a:buFont typeface="Arial"/>
        <a:buChar char="•"/>
        <a:defRPr sz="2667" kern="1200">
          <a:solidFill>
            <a:schemeClr val="tx1"/>
          </a:solidFill>
          <a:latin typeface="+mn-lt"/>
          <a:ea typeface="+mn-ea"/>
          <a:cs typeface="+mn-cs"/>
        </a:defRPr>
      </a:lvl7pPr>
      <a:lvl8pPr marL="4571544" indent="-304771" algn="l" defTabSz="609539" rtl="0" eaLnBrk="1" latinLnBrk="0" hangingPunct="1">
        <a:spcBef>
          <a:spcPct val="20000"/>
        </a:spcBef>
        <a:buFont typeface="Arial"/>
        <a:buChar char="•"/>
        <a:defRPr sz="2667" kern="1200">
          <a:solidFill>
            <a:schemeClr val="tx1"/>
          </a:solidFill>
          <a:latin typeface="+mn-lt"/>
          <a:ea typeface="+mn-ea"/>
          <a:cs typeface="+mn-cs"/>
        </a:defRPr>
      </a:lvl8pPr>
      <a:lvl9pPr marL="5181082" indent="-304771" algn="l" defTabSz="609539"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39" rtl="0" eaLnBrk="1" latinLnBrk="0" hangingPunct="1">
        <a:defRPr sz="2400" kern="1200">
          <a:solidFill>
            <a:schemeClr val="tx1"/>
          </a:solidFill>
          <a:latin typeface="+mn-lt"/>
          <a:ea typeface="+mn-ea"/>
          <a:cs typeface="+mn-cs"/>
        </a:defRPr>
      </a:lvl1pPr>
      <a:lvl2pPr marL="609539" algn="l" defTabSz="609539" rtl="0" eaLnBrk="1" latinLnBrk="0" hangingPunct="1">
        <a:defRPr sz="2400" kern="1200">
          <a:solidFill>
            <a:schemeClr val="tx1"/>
          </a:solidFill>
          <a:latin typeface="+mn-lt"/>
          <a:ea typeface="+mn-ea"/>
          <a:cs typeface="+mn-cs"/>
        </a:defRPr>
      </a:lvl2pPr>
      <a:lvl3pPr marL="1219078" algn="l" defTabSz="609539" rtl="0" eaLnBrk="1" latinLnBrk="0" hangingPunct="1">
        <a:defRPr sz="2400" kern="1200">
          <a:solidFill>
            <a:schemeClr val="tx1"/>
          </a:solidFill>
          <a:latin typeface="+mn-lt"/>
          <a:ea typeface="+mn-ea"/>
          <a:cs typeface="+mn-cs"/>
        </a:defRPr>
      </a:lvl3pPr>
      <a:lvl4pPr marL="1828618" algn="l" defTabSz="609539" rtl="0" eaLnBrk="1" latinLnBrk="0" hangingPunct="1">
        <a:defRPr sz="2400" kern="1200">
          <a:solidFill>
            <a:schemeClr val="tx1"/>
          </a:solidFill>
          <a:latin typeface="+mn-lt"/>
          <a:ea typeface="+mn-ea"/>
          <a:cs typeface="+mn-cs"/>
        </a:defRPr>
      </a:lvl4pPr>
      <a:lvl5pPr marL="2438158" algn="l" defTabSz="609539" rtl="0" eaLnBrk="1" latinLnBrk="0" hangingPunct="1">
        <a:defRPr sz="2400" kern="1200">
          <a:solidFill>
            <a:schemeClr val="tx1"/>
          </a:solidFill>
          <a:latin typeface="+mn-lt"/>
          <a:ea typeface="+mn-ea"/>
          <a:cs typeface="+mn-cs"/>
        </a:defRPr>
      </a:lvl5pPr>
      <a:lvl6pPr marL="3047696" algn="l" defTabSz="609539" rtl="0" eaLnBrk="1" latinLnBrk="0" hangingPunct="1">
        <a:defRPr sz="2400" kern="1200">
          <a:solidFill>
            <a:schemeClr val="tx1"/>
          </a:solidFill>
          <a:latin typeface="+mn-lt"/>
          <a:ea typeface="+mn-ea"/>
          <a:cs typeface="+mn-cs"/>
        </a:defRPr>
      </a:lvl6pPr>
      <a:lvl7pPr marL="3657234" algn="l" defTabSz="609539" rtl="0" eaLnBrk="1" latinLnBrk="0" hangingPunct="1">
        <a:defRPr sz="2400" kern="1200">
          <a:solidFill>
            <a:schemeClr val="tx1"/>
          </a:solidFill>
          <a:latin typeface="+mn-lt"/>
          <a:ea typeface="+mn-ea"/>
          <a:cs typeface="+mn-cs"/>
        </a:defRPr>
      </a:lvl7pPr>
      <a:lvl8pPr marL="4266773" algn="l" defTabSz="609539" rtl="0" eaLnBrk="1" latinLnBrk="0" hangingPunct="1">
        <a:defRPr sz="2400" kern="1200">
          <a:solidFill>
            <a:schemeClr val="tx1"/>
          </a:solidFill>
          <a:latin typeface="+mn-lt"/>
          <a:ea typeface="+mn-ea"/>
          <a:cs typeface="+mn-cs"/>
        </a:defRPr>
      </a:lvl8pPr>
      <a:lvl9pPr marL="4876313" algn="l" defTabSz="609539"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hyperlink" Target="https://hbr.org/2014/06/4-ways-to-decrease-conflict-within-global-teams"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hyperlink" Target="https://www.getflow.com/blog/top-12-remote-team-communication-strategies-fm" TargetMode="External"/><Relationship Id="rId3" Type="http://schemas.openxmlformats.org/officeDocument/2006/relationships/hyperlink" Target="https://hbr.org/2020/10/how-to-manage-a-hybrid-team" TargetMode="External"/><Relationship Id="rId7" Type="http://schemas.openxmlformats.org/officeDocument/2006/relationships/hyperlink" Target="https://www.stylist.co.uk/life/working-from-home-tips-get-dressed-never-wear-pyjamas-stay-productive-psychology/368185" TargetMode="External"/><Relationship Id="rId2" Type="http://schemas.openxmlformats.org/officeDocument/2006/relationships/hyperlink" Target="http://www.thoughtexchange.com/blog/managing-hybrid-remote-teams/" TargetMode="External"/><Relationship Id="rId1" Type="http://schemas.openxmlformats.org/officeDocument/2006/relationships/slideLayout" Target="../slideLayouts/slideLayout23.xml"/><Relationship Id="rId6" Type="http://schemas.openxmlformats.org/officeDocument/2006/relationships/hyperlink" Target="https://online.hbs.edu/blog/post/how-to-manage-global-teams" TargetMode="External"/><Relationship Id="rId5" Type="http://schemas.openxmlformats.org/officeDocument/2006/relationships/hyperlink" Target="https://www.viewsonic.com/library/business/10-challenges-of-working-from-home-for-employers-and-how-to-solve-them/" TargetMode="External"/><Relationship Id="rId4" Type="http://schemas.openxmlformats.org/officeDocument/2006/relationships/hyperlink" Target="http://www.viewsonic.com/library/business/10-tips-for-managing-hybrid-team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buffer.com/2021-state-of-remote-work" TargetMode="External"/><Relationship Id="rId2" Type="http://schemas.openxmlformats.org/officeDocument/2006/relationships/hyperlink" Target="https://sloanreview.mit.edu/article/overcoming-remote-work-challenges/" TargetMode="External"/><Relationship Id="rId1" Type="http://schemas.openxmlformats.org/officeDocument/2006/relationships/slideLayout" Target="../slideLayouts/slideLayout23.xml"/><Relationship Id="rId5" Type="http://schemas.openxmlformats.org/officeDocument/2006/relationships/hyperlink" Target="https://peoplemanagingpeople.com/general/tips-managing-remote-teams/" TargetMode="External"/><Relationship Id="rId4" Type="http://schemas.openxmlformats.org/officeDocument/2006/relationships/hyperlink" Target="https://hbr.org/2018/02/how-to-collaborate-effectively-if-your-team-is-remot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microsoft.com/office/2018/10/relationships/comments" Target="../comments/modernComment_7FF6469E_D78EDE90.xml"/><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9316F9-851B-43CF-BA08-5D0AA95AEAB0}"/>
              </a:ext>
            </a:extLst>
          </p:cNvPr>
          <p:cNvSpPr txBox="1"/>
          <p:nvPr/>
        </p:nvSpPr>
        <p:spPr>
          <a:xfrm>
            <a:off x="202559" y="965772"/>
            <a:ext cx="6485918" cy="3854004"/>
          </a:xfrm>
          <a:prstGeom prst="rect">
            <a:avLst/>
          </a:prstGeom>
          <a:noFill/>
        </p:spPr>
        <p:txBody>
          <a:bodyPr wrap="square" lIns="91440" tIns="45720" rIns="91440" bIns="45720" rtlCol="0" anchor="t">
            <a:spAutoFit/>
          </a:bodyPr>
          <a:lstStyle/>
          <a:p>
            <a:pPr>
              <a:lnSpc>
                <a:spcPct val="107000"/>
              </a:lnSpc>
              <a:spcBef>
                <a:spcPts val="1200"/>
              </a:spcBef>
              <a:spcAft>
                <a:spcPts val="1200"/>
              </a:spcAft>
            </a:pPr>
            <a:r>
              <a:rPr lang="en-US" sz="3600" i="1">
                <a:solidFill>
                  <a:schemeClr val="bg1">
                    <a:lumMod val="95000"/>
                  </a:schemeClr>
                </a:solidFill>
                <a:latin typeface="Arial"/>
                <a:ea typeface="Times New Roman" panose="02020603050405020304" pitchFamily="18" charset="0"/>
                <a:cs typeface="Times New Roman"/>
              </a:rPr>
              <a:t>Managing a Technical Team in a Hybrid Work Environment</a:t>
            </a:r>
            <a:endParaRPr lang="en-US" sz="3600">
              <a:solidFill>
                <a:schemeClr val="bg1">
                  <a:lumMod val="95000"/>
                </a:schemeClr>
              </a:solidFill>
              <a:latin typeface="Arial"/>
              <a:ea typeface="Times New Roman" panose="02020603050405020304" pitchFamily="18" charset="0"/>
              <a:cs typeface="Times New Roman"/>
            </a:endParaRPr>
          </a:p>
          <a:p>
            <a:pPr>
              <a:lnSpc>
                <a:spcPct val="107000"/>
              </a:lnSpc>
              <a:spcBef>
                <a:spcPts val="1200"/>
              </a:spcBef>
              <a:spcAft>
                <a:spcPts val="1200"/>
              </a:spcAft>
            </a:pPr>
            <a:r>
              <a:rPr lang="en-US" sz="2000" i="1">
                <a:solidFill>
                  <a:schemeClr val="bg1">
                    <a:lumMod val="95000"/>
                  </a:schemeClr>
                </a:solidFill>
                <a:latin typeface="Arial"/>
                <a:cs typeface="Times New Roman"/>
              </a:rPr>
              <a:t>11 / 1 / 2021</a:t>
            </a:r>
            <a:endParaRPr lang="en-US" sz="3600">
              <a:solidFill>
                <a:schemeClr val="bg1">
                  <a:lumMod val="95000"/>
                </a:schemeClr>
              </a:solidFill>
              <a:cs typeface="Times New Roman"/>
            </a:endParaRPr>
          </a:p>
          <a:p>
            <a:r>
              <a:rPr lang="en-US" sz="3600" b="1">
                <a:solidFill>
                  <a:schemeClr val="bg1"/>
                </a:solidFill>
              </a:rPr>
              <a:t>Team Three for All </a:t>
            </a:r>
            <a:endParaRPr lang="en-US" sz="3600" b="1">
              <a:solidFill>
                <a:schemeClr val="bg1"/>
              </a:solidFill>
              <a:cs typeface="Arial"/>
            </a:endParaRPr>
          </a:p>
          <a:p>
            <a:endParaRPr lang="en-US" sz="2000">
              <a:solidFill>
                <a:schemeClr val="bg1"/>
              </a:solidFill>
            </a:endParaRPr>
          </a:p>
          <a:p>
            <a:r>
              <a:rPr lang="en-US" sz="2000">
                <a:solidFill>
                  <a:schemeClr val="bg1"/>
                </a:solidFill>
              </a:rPr>
              <a:t>Matt Tressler</a:t>
            </a:r>
            <a:endParaRPr lang="en-US" sz="2000">
              <a:solidFill>
                <a:schemeClr val="bg1"/>
              </a:solidFill>
              <a:cs typeface="Arial"/>
            </a:endParaRPr>
          </a:p>
          <a:p>
            <a:r>
              <a:rPr lang="en-US" sz="2000">
                <a:solidFill>
                  <a:schemeClr val="bg1"/>
                </a:solidFill>
              </a:rPr>
              <a:t>David Kelly </a:t>
            </a:r>
            <a:endParaRPr lang="en-US" sz="2000">
              <a:solidFill>
                <a:schemeClr val="bg1"/>
              </a:solidFill>
              <a:cs typeface="Arial"/>
            </a:endParaRPr>
          </a:p>
          <a:p>
            <a:r>
              <a:rPr lang="en-US" sz="2000">
                <a:solidFill>
                  <a:schemeClr val="bg1"/>
                </a:solidFill>
              </a:rPr>
              <a:t>Neal Bradshaw </a:t>
            </a:r>
            <a:endParaRPr lang="en-US" sz="2000">
              <a:solidFill>
                <a:schemeClr val="bg1"/>
              </a:solidFill>
              <a:cs typeface="Arial"/>
            </a:endParaRPr>
          </a:p>
        </p:txBody>
      </p:sp>
      <p:sp>
        <p:nvSpPr>
          <p:cNvPr id="4" name="Oval 3">
            <a:extLst>
              <a:ext uri="{FF2B5EF4-FFF2-40B4-BE49-F238E27FC236}">
                <a16:creationId xmlns:a16="http://schemas.microsoft.com/office/drawing/2014/main" id="{8CAB9556-A2CB-4BDE-8D2D-522D3166433D}"/>
              </a:ext>
            </a:extLst>
          </p:cNvPr>
          <p:cNvSpPr/>
          <p:nvPr/>
        </p:nvSpPr>
        <p:spPr bwMode="auto">
          <a:xfrm>
            <a:off x="6688476" y="-421241"/>
            <a:ext cx="6143946" cy="6133672"/>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1" i="0" u="none" strike="noStrike" cap="none" normalizeH="0" baseline="0">
              <a:ln>
                <a:noFill/>
              </a:ln>
              <a:solidFill>
                <a:schemeClr val="tx1"/>
              </a:solidFill>
              <a:effectLst/>
              <a:latin typeface="Arial" pitchFamily="-108" charset="0"/>
            </a:endParaRPr>
          </a:p>
        </p:txBody>
      </p:sp>
      <p:pic>
        <p:nvPicPr>
          <p:cNvPr id="5" name="Picture 4">
            <a:extLst>
              <a:ext uri="{FF2B5EF4-FFF2-40B4-BE49-F238E27FC236}">
                <a16:creationId xmlns:a16="http://schemas.microsoft.com/office/drawing/2014/main" id="{0ABCD135-8A79-4313-BD7B-BE2BB4FC8FA1}"/>
              </a:ext>
            </a:extLst>
          </p:cNvPr>
          <p:cNvPicPr>
            <a:picLocks noChangeAspect="1"/>
          </p:cNvPicPr>
          <p:nvPr/>
        </p:nvPicPr>
        <p:blipFill rotWithShape="1">
          <a:blip r:embed="rId3"/>
          <a:srcRect l="21091" t="18122" r="23777" b="16134"/>
          <a:stretch/>
        </p:blipFill>
        <p:spPr>
          <a:xfrm>
            <a:off x="7721858" y="513708"/>
            <a:ext cx="3934173" cy="4241556"/>
          </a:xfrm>
          <a:prstGeom prst="rect">
            <a:avLst/>
          </a:prstGeom>
        </p:spPr>
      </p:pic>
      <p:sp>
        <p:nvSpPr>
          <p:cNvPr id="6" name="Rectangle 5">
            <a:extLst>
              <a:ext uri="{FF2B5EF4-FFF2-40B4-BE49-F238E27FC236}">
                <a16:creationId xmlns:a16="http://schemas.microsoft.com/office/drawing/2014/main" id="{42EE31CC-155C-4B53-BD0C-2C9E66865EF5}"/>
              </a:ext>
            </a:extLst>
          </p:cNvPr>
          <p:cNvSpPr/>
          <p:nvPr/>
        </p:nvSpPr>
        <p:spPr bwMode="auto">
          <a:xfrm>
            <a:off x="202558" y="5085919"/>
            <a:ext cx="7299205" cy="177597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200" i="1">
                <a:ea typeface="+mn-lt"/>
                <a:cs typeface="+mn-lt"/>
              </a:rPr>
              <a:t>We commit ourselves to Washington State University's high standards to uphold academic honesty and scholarly values as established by the WSU's Standards of Conduct. We affirm that we have not given or received any unauthorized assistance on this assignment/examination, that the work product presented here is the work of the authors [all team members listed], and that all materials from other sources (including books, articles, Internet, or other media), whether quoted or paraphrased, have been properly cited.</a:t>
            </a:r>
            <a:endParaRPr lang="en-US" sz="1050">
              <a:cs typeface="Arial"/>
            </a:endParaRPr>
          </a:p>
          <a:p>
            <a:endParaRPr lang="en-US" sz="1200" i="1">
              <a:ea typeface="+mn-lt"/>
              <a:cs typeface="+mn-lt"/>
            </a:endParaRPr>
          </a:p>
          <a:p>
            <a:r>
              <a:rPr lang="en-US" sz="1200">
                <a:ea typeface="+mn-lt"/>
                <a:cs typeface="+mn-lt"/>
              </a:rPr>
              <a:t>Matt Tressler, David Kelly, Neal Bradshaw</a:t>
            </a:r>
            <a:endParaRPr lang="en-US">
              <a:cs typeface="Arial"/>
            </a:endParaRPr>
          </a:p>
          <a:p>
            <a:pPr marL="0" marR="0" indent="0" algn="ctr" defTabSz="914400">
              <a:lnSpc>
                <a:spcPct val="100000"/>
              </a:lnSpc>
              <a:spcBef>
                <a:spcPct val="0"/>
              </a:spcBef>
              <a:spcAft>
                <a:spcPct val="0"/>
              </a:spcAft>
              <a:buClrTx/>
              <a:buSzTx/>
              <a:buFontTx/>
              <a:buNone/>
              <a:tabLst/>
            </a:pPr>
            <a:endParaRPr lang="en-US" sz="1200" b="1" i="0" u="none" strike="noStrike" cap="none" normalizeH="0" baseline="0">
              <a:ln>
                <a:noFill/>
              </a:ln>
              <a:effectLst/>
              <a:latin typeface="Arial" pitchFamily="-108" charset="0"/>
              <a:cs typeface="Arial"/>
            </a:endParaRPr>
          </a:p>
        </p:txBody>
      </p:sp>
    </p:spTree>
    <p:extLst>
      <p:ext uri="{BB962C8B-B14F-4D97-AF65-F5344CB8AC3E}">
        <p14:creationId xmlns:p14="http://schemas.microsoft.com/office/powerpoint/2010/main" val="418980616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rgbClr val="C00000"/>
                </a:solidFill>
                <a:ea typeface="+mj-lt"/>
                <a:cs typeface="+mj-lt"/>
              </a:rPr>
              <a:t>Team Inclusion </a:t>
            </a:r>
            <a:r>
              <a:rPr lang="en-US">
                <a:ea typeface="+mj-lt"/>
                <a:cs typeface="+mj-lt"/>
              </a:rPr>
              <a:t> </a:t>
            </a:r>
            <a:endParaRPr lang="en-US"/>
          </a:p>
        </p:txBody>
      </p:sp>
      <p:sp>
        <p:nvSpPr>
          <p:cNvPr id="4" name="TextBox 3">
            <a:extLst>
              <a:ext uri="{FF2B5EF4-FFF2-40B4-BE49-F238E27FC236}">
                <a16:creationId xmlns:a16="http://schemas.microsoft.com/office/drawing/2014/main" id="{A4965B36-63CD-4350-9D20-D6FF2FEA0DF4}"/>
              </a:ext>
            </a:extLst>
          </p:cNvPr>
          <p:cNvSpPr txBox="1"/>
          <p:nvPr/>
        </p:nvSpPr>
        <p:spPr>
          <a:xfrm>
            <a:off x="899525" y="1976161"/>
            <a:ext cx="58518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ea typeface="+mn-lt"/>
                <a:cs typeface="+mn-lt"/>
              </a:rPr>
              <a:t>Encourage all employees to turn on their video.  Video encourages us to be more professional.  </a:t>
            </a:r>
            <a:r>
              <a:rPr lang="en-US" sz="1600" dirty="0">
                <a:solidFill>
                  <a:srgbClr val="FF0000"/>
                </a:solidFill>
                <a:ea typeface="+mn-lt"/>
                <a:cs typeface="+mn-lt"/>
              </a:rPr>
              <a:t>It picks up verbal and non-verbal and helps us shift gear into working mode.</a:t>
            </a:r>
            <a:endParaRPr lang="en-US" sz="1600" dirty="0">
              <a:solidFill>
                <a:srgbClr val="FF0000"/>
              </a:solidFill>
              <a:cs typeface="Arial"/>
            </a:endParaRPr>
          </a:p>
        </p:txBody>
      </p:sp>
      <p:sp>
        <p:nvSpPr>
          <p:cNvPr id="5" name="TextBox 4">
            <a:extLst>
              <a:ext uri="{FF2B5EF4-FFF2-40B4-BE49-F238E27FC236}">
                <a16:creationId xmlns:a16="http://schemas.microsoft.com/office/drawing/2014/main" id="{FFF8F2B9-450D-4AB1-9885-AA6506F29A87}"/>
              </a:ext>
            </a:extLst>
          </p:cNvPr>
          <p:cNvSpPr txBox="1"/>
          <p:nvPr/>
        </p:nvSpPr>
        <p:spPr>
          <a:xfrm>
            <a:off x="850982" y="3711162"/>
            <a:ext cx="5634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latin typeface="Arial"/>
                <a:cs typeface="Calibri"/>
              </a:rPr>
              <a:t>Get out of your pajamas!  It can affect productivity.  </a:t>
            </a:r>
            <a:r>
              <a:rPr lang="en-US" sz="1600" dirty="0">
                <a:solidFill>
                  <a:srgbClr val="FF0000"/>
                </a:solidFill>
                <a:latin typeface="Arial"/>
                <a:cs typeface="Calibri"/>
              </a:rPr>
              <a:t>You feel better when you take a shower, put on some colon or makeup.</a:t>
            </a:r>
          </a:p>
        </p:txBody>
      </p:sp>
      <p:sp>
        <p:nvSpPr>
          <p:cNvPr id="6" name="TextBox 5">
            <a:extLst>
              <a:ext uri="{FF2B5EF4-FFF2-40B4-BE49-F238E27FC236}">
                <a16:creationId xmlns:a16="http://schemas.microsoft.com/office/drawing/2014/main" id="{1C8F5746-3738-468E-B939-40B57D16FE40}"/>
              </a:ext>
            </a:extLst>
          </p:cNvPr>
          <p:cNvSpPr txBox="1"/>
          <p:nvPr/>
        </p:nvSpPr>
        <p:spPr>
          <a:xfrm>
            <a:off x="850982" y="4576935"/>
            <a:ext cx="5514353"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latin typeface="Arial"/>
                <a:cs typeface="Calibri"/>
              </a:rPr>
              <a:t>Encourage team to stay focused.</a:t>
            </a:r>
            <a:r>
              <a:rPr lang="en-US" dirty="0"/>
              <a:t> </a:t>
            </a:r>
            <a:r>
              <a:rPr lang="en-US" dirty="0">
                <a:solidFill>
                  <a:srgbClr val="FF0000"/>
                </a:solidFill>
              </a:rPr>
              <a:t>S</a:t>
            </a:r>
            <a:r>
              <a:rPr lang="en-US" sz="1600" dirty="0">
                <a:solidFill>
                  <a:srgbClr val="FF0000"/>
                </a:solidFill>
              </a:rPr>
              <a:t>et up a home office so you can shut the door. Eat lunch in the kitchen</a:t>
            </a:r>
          </a:p>
          <a:p>
            <a:pPr marL="285750" indent="-285750">
              <a:buFont typeface="Arial"/>
              <a:buChar char="•"/>
            </a:pPr>
            <a:endParaRPr lang="en-US" dirty="0">
              <a:solidFill>
                <a:srgbClr val="FF0000"/>
              </a:solidFill>
            </a:endParaRPr>
          </a:p>
          <a:p>
            <a:pPr marL="285750" indent="-285750">
              <a:buFont typeface="Arial"/>
              <a:buChar char="•"/>
            </a:pPr>
            <a:endParaRPr lang="en-US" dirty="0">
              <a:solidFill>
                <a:srgbClr val="FF0000"/>
              </a:solidFill>
            </a:endParaRPr>
          </a:p>
          <a:p>
            <a:pPr marL="285750" indent="-285750">
              <a:buFont typeface="Arial"/>
              <a:buChar char="•"/>
            </a:pPr>
            <a:endParaRPr lang="en-US" dirty="0">
              <a:solidFill>
                <a:srgbClr val="FF0000"/>
              </a:solidFill>
            </a:endParaRPr>
          </a:p>
          <a:p>
            <a:pPr marL="285750" indent="-285750">
              <a:buFont typeface="Arial"/>
              <a:buChar char="•"/>
            </a:pPr>
            <a:endParaRPr lang="en-US" dirty="0">
              <a:solidFill>
                <a:srgbClr val="FF0000"/>
              </a:solidFill>
            </a:endParaRPr>
          </a:p>
          <a:p>
            <a:pPr marL="285750" indent="-285750">
              <a:buFont typeface="Arial"/>
              <a:buChar char="•"/>
            </a:pPr>
            <a:endParaRPr lang="en-US" dirty="0"/>
          </a:p>
        </p:txBody>
      </p:sp>
      <p:sp>
        <p:nvSpPr>
          <p:cNvPr id="7" name="TextBox 6">
            <a:extLst>
              <a:ext uri="{FF2B5EF4-FFF2-40B4-BE49-F238E27FC236}">
                <a16:creationId xmlns:a16="http://schemas.microsoft.com/office/drawing/2014/main" id="{B8F0E13A-E313-41DE-8150-6886756683B3}"/>
              </a:ext>
            </a:extLst>
          </p:cNvPr>
          <p:cNvSpPr txBox="1"/>
          <p:nvPr/>
        </p:nvSpPr>
        <p:spPr>
          <a:xfrm>
            <a:off x="8940140" y="501138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Calibri"/>
              <a:cs typeface="Calibri"/>
            </a:endParaRPr>
          </a:p>
        </p:txBody>
      </p:sp>
      <p:sp>
        <p:nvSpPr>
          <p:cNvPr id="9" name="TextBox 8">
            <a:extLst>
              <a:ext uri="{FF2B5EF4-FFF2-40B4-BE49-F238E27FC236}">
                <a16:creationId xmlns:a16="http://schemas.microsoft.com/office/drawing/2014/main" id="{8CF66499-BBAE-42DC-A519-0B8FEC621FB9}"/>
              </a:ext>
            </a:extLst>
          </p:cNvPr>
          <p:cNvSpPr txBox="1"/>
          <p:nvPr/>
        </p:nvSpPr>
        <p:spPr>
          <a:xfrm>
            <a:off x="93023" y="1171699"/>
            <a:ext cx="11758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How do managers ensure engagement</a:t>
            </a:r>
            <a:r>
              <a:rPr lang="en-US" b="1"/>
              <a:t> </a:t>
            </a:r>
            <a:endParaRPr lang="en-US"/>
          </a:p>
        </p:txBody>
      </p:sp>
      <p:pic>
        <p:nvPicPr>
          <p:cNvPr id="3" name="Picture 9">
            <a:extLst>
              <a:ext uri="{FF2B5EF4-FFF2-40B4-BE49-F238E27FC236}">
                <a16:creationId xmlns:a16="http://schemas.microsoft.com/office/drawing/2014/main" id="{DA3A82F0-5A71-4262-AB5B-FFE3B409D474}"/>
              </a:ext>
            </a:extLst>
          </p:cNvPr>
          <p:cNvPicPr>
            <a:picLocks noChangeAspect="1"/>
          </p:cNvPicPr>
          <p:nvPr/>
        </p:nvPicPr>
        <p:blipFill>
          <a:blip r:embed="rId3"/>
          <a:stretch>
            <a:fillRect/>
          </a:stretch>
        </p:blipFill>
        <p:spPr>
          <a:xfrm>
            <a:off x="7605287" y="4336707"/>
            <a:ext cx="3075214" cy="2041071"/>
          </a:xfrm>
          <a:prstGeom prst="rect">
            <a:avLst/>
          </a:prstGeom>
        </p:spPr>
      </p:pic>
      <p:pic>
        <p:nvPicPr>
          <p:cNvPr id="10" name="Picture 10" descr="A picture containing text, person, person, standing&#10;&#10;Description automatically generated">
            <a:extLst>
              <a:ext uri="{FF2B5EF4-FFF2-40B4-BE49-F238E27FC236}">
                <a16:creationId xmlns:a16="http://schemas.microsoft.com/office/drawing/2014/main" id="{75331F5D-64DB-415E-AB61-160354E275FE}"/>
              </a:ext>
            </a:extLst>
          </p:cNvPr>
          <p:cNvPicPr>
            <a:picLocks noChangeAspect="1"/>
          </p:cNvPicPr>
          <p:nvPr/>
        </p:nvPicPr>
        <p:blipFill>
          <a:blip r:embed="rId4"/>
          <a:stretch>
            <a:fillRect/>
          </a:stretch>
        </p:blipFill>
        <p:spPr>
          <a:xfrm>
            <a:off x="7599822" y="1532500"/>
            <a:ext cx="3078017" cy="1709788"/>
          </a:xfrm>
          <a:prstGeom prst="rect">
            <a:avLst/>
          </a:prstGeom>
        </p:spPr>
      </p:pic>
      <p:sp>
        <p:nvSpPr>
          <p:cNvPr id="11" name="TextBox 10">
            <a:extLst>
              <a:ext uri="{FF2B5EF4-FFF2-40B4-BE49-F238E27FC236}">
                <a16:creationId xmlns:a16="http://schemas.microsoft.com/office/drawing/2014/main" id="{CAF1E0F2-8CC4-45B6-9210-9F91CB392F38}"/>
              </a:ext>
            </a:extLst>
          </p:cNvPr>
          <p:cNvSpPr txBox="1"/>
          <p:nvPr/>
        </p:nvSpPr>
        <p:spPr>
          <a:xfrm>
            <a:off x="833353" y="5357242"/>
            <a:ext cx="5772889"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latin typeface="Arial"/>
                <a:cs typeface="Calibri"/>
              </a:rPr>
              <a:t>Allow each person a chance to talk.  Ask the shy ones</a:t>
            </a:r>
            <a:r>
              <a:rPr lang="en-US" sz="2400" dirty="0">
                <a:solidFill>
                  <a:srgbClr val="FF0000"/>
                </a:solidFill>
                <a:latin typeface="Arial"/>
                <a:cs typeface="Calibri"/>
              </a:rPr>
              <a:t>.</a:t>
            </a:r>
            <a:r>
              <a:rPr lang="en-US" sz="1600" dirty="0">
                <a:solidFill>
                  <a:srgbClr val="FF0000"/>
                </a:solidFill>
                <a:cs typeface="Calibri" panose="020F0502020204030204"/>
              </a:rPr>
              <a:t> Ask  if there is anything else to discuss.  You may go over time limit to get all comments in.  Be intentional about balance each persons time.</a:t>
            </a:r>
            <a:endParaRPr lang="en-US" sz="1400" dirty="0">
              <a:solidFill>
                <a:srgbClr val="FF0000"/>
              </a:solidFill>
              <a:cs typeface="Calibri" panose="020F0502020204030204"/>
            </a:endParaRPr>
          </a:p>
          <a:p>
            <a:pPr marL="285750" indent="-285750">
              <a:buFont typeface="Arial"/>
              <a:buChar char="•"/>
            </a:pPr>
            <a:endParaRPr lang="en-US" sz="1600" dirty="0">
              <a:cs typeface="Calibri"/>
            </a:endParaRPr>
          </a:p>
        </p:txBody>
      </p:sp>
      <p:sp>
        <p:nvSpPr>
          <p:cNvPr id="12" name="TextBox 11">
            <a:extLst>
              <a:ext uri="{FF2B5EF4-FFF2-40B4-BE49-F238E27FC236}">
                <a16:creationId xmlns:a16="http://schemas.microsoft.com/office/drawing/2014/main" id="{C872B600-DE38-42B2-A66E-80746BC7FC54}"/>
              </a:ext>
            </a:extLst>
          </p:cNvPr>
          <p:cNvSpPr txBox="1"/>
          <p:nvPr/>
        </p:nvSpPr>
        <p:spPr>
          <a:xfrm>
            <a:off x="850982" y="2979111"/>
            <a:ext cx="595733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ea typeface="+mn-lt"/>
                <a:cs typeface="+mn-lt"/>
              </a:rPr>
              <a:t>Dress for success. </a:t>
            </a:r>
            <a:r>
              <a:rPr lang="en-US" sz="1600" dirty="0">
                <a:solidFill>
                  <a:srgbClr val="FF0000"/>
                </a:solidFill>
              </a:rPr>
              <a:t>Many studies show that the way you dress up is correlated with your productivity levels</a:t>
            </a:r>
            <a:endParaRPr lang="en-US" sz="1600" dirty="0">
              <a:solidFill>
                <a:srgbClr val="FF0000"/>
              </a:solidFill>
              <a:cs typeface="Arial"/>
            </a:endParaRPr>
          </a:p>
        </p:txBody>
      </p:sp>
    </p:spTree>
    <p:extLst>
      <p:ext uri="{BB962C8B-B14F-4D97-AF65-F5344CB8AC3E}">
        <p14:creationId xmlns:p14="http://schemas.microsoft.com/office/powerpoint/2010/main" val="243933369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rgbClr val="C00000"/>
                </a:solidFill>
                <a:ea typeface="+mj-lt"/>
                <a:cs typeface="+mj-lt"/>
              </a:rPr>
              <a:t>Team Inclusion </a:t>
            </a:r>
            <a:r>
              <a:rPr lang="en-US">
                <a:ea typeface="+mj-lt"/>
                <a:cs typeface="+mj-lt"/>
              </a:rPr>
              <a:t> </a:t>
            </a:r>
            <a:endParaRPr lang="en-US"/>
          </a:p>
        </p:txBody>
      </p:sp>
      <p:sp>
        <p:nvSpPr>
          <p:cNvPr id="4" name="TextBox 3">
            <a:extLst>
              <a:ext uri="{FF2B5EF4-FFF2-40B4-BE49-F238E27FC236}">
                <a16:creationId xmlns:a16="http://schemas.microsoft.com/office/drawing/2014/main" id="{A4965B36-63CD-4350-9D20-D6FF2FEA0DF4}"/>
              </a:ext>
            </a:extLst>
          </p:cNvPr>
          <p:cNvSpPr txBox="1"/>
          <p:nvPr/>
        </p:nvSpPr>
        <p:spPr>
          <a:xfrm>
            <a:off x="629522" y="1602244"/>
            <a:ext cx="52469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 hybrid environment requires a manager to be fully supportive and understand the differences between remote workers and on-site workers.</a:t>
            </a:r>
            <a:endParaRPr lang="en-US" dirty="0"/>
          </a:p>
        </p:txBody>
      </p:sp>
      <p:sp>
        <p:nvSpPr>
          <p:cNvPr id="5" name="TextBox 4">
            <a:extLst>
              <a:ext uri="{FF2B5EF4-FFF2-40B4-BE49-F238E27FC236}">
                <a16:creationId xmlns:a16="http://schemas.microsoft.com/office/drawing/2014/main" id="{FFF8F2B9-450D-4AB1-9885-AA6506F29A87}"/>
              </a:ext>
            </a:extLst>
          </p:cNvPr>
          <p:cNvSpPr txBox="1"/>
          <p:nvPr/>
        </p:nvSpPr>
        <p:spPr>
          <a:xfrm>
            <a:off x="983671" y="4754903"/>
            <a:ext cx="617943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ea typeface="+mn-lt"/>
                <a:cs typeface="+mn-lt"/>
              </a:rPr>
              <a:t>Avoid the “us versus them” mentality.</a:t>
            </a:r>
            <a:r>
              <a:rPr lang="en-US" dirty="0">
                <a:cs typeface="Calibri"/>
              </a:rPr>
              <a:t>  </a:t>
            </a:r>
            <a:r>
              <a:rPr lang="en-US" sz="1400" dirty="0">
                <a:solidFill>
                  <a:srgbClr val="FF0000"/>
                </a:solidFill>
              </a:rPr>
              <a:t>Try to be consistent with both teams</a:t>
            </a:r>
            <a:endParaRPr lang="en-US" sz="1400" dirty="0">
              <a:solidFill>
                <a:srgbClr val="FF0000"/>
              </a:solidFill>
              <a:cs typeface="Calibri"/>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endParaRPr lang="en-US" dirty="0">
              <a:cs typeface="Arial"/>
            </a:endParaRPr>
          </a:p>
        </p:txBody>
      </p:sp>
      <p:sp>
        <p:nvSpPr>
          <p:cNvPr id="6" name="TextBox 5">
            <a:extLst>
              <a:ext uri="{FF2B5EF4-FFF2-40B4-BE49-F238E27FC236}">
                <a16:creationId xmlns:a16="http://schemas.microsoft.com/office/drawing/2014/main" id="{1C8F5746-3738-468E-B939-40B57D16FE40}"/>
              </a:ext>
            </a:extLst>
          </p:cNvPr>
          <p:cNvSpPr txBox="1"/>
          <p:nvPr/>
        </p:nvSpPr>
        <p:spPr>
          <a:xfrm>
            <a:off x="983672" y="3821798"/>
            <a:ext cx="6972659"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ea typeface="+mn-lt"/>
                <a:cs typeface="+mn-lt"/>
              </a:rPr>
              <a:t>The manager must reach out since employees can be are under immense stress.</a:t>
            </a:r>
            <a:r>
              <a:rPr lang="en-US" sz="1100" dirty="0"/>
              <a:t> </a:t>
            </a:r>
            <a:r>
              <a:rPr lang="en-US" sz="1400" dirty="0">
                <a:solidFill>
                  <a:srgbClr val="FF0000"/>
                </a:solidFill>
              </a:rPr>
              <a:t>Have conversations with colleagues at the office and one-on-one video calls with your remote workers</a:t>
            </a:r>
            <a:r>
              <a:rPr lang="en-US" sz="1100" dirty="0">
                <a:solidFill>
                  <a:srgbClr val="FF0000"/>
                </a:solidFill>
              </a:rPr>
              <a:t> </a:t>
            </a:r>
            <a:r>
              <a:rPr lang="en-US" sz="1400" dirty="0">
                <a:solidFill>
                  <a:srgbClr val="FF0000"/>
                </a:solidFill>
              </a:rPr>
              <a:t>to help with stress</a:t>
            </a:r>
            <a:endParaRPr lang="en-US" sz="1600" dirty="0">
              <a:cs typeface="Arial"/>
            </a:endParaRPr>
          </a:p>
        </p:txBody>
      </p:sp>
      <p:sp>
        <p:nvSpPr>
          <p:cNvPr id="7" name="TextBox 6">
            <a:extLst>
              <a:ext uri="{FF2B5EF4-FFF2-40B4-BE49-F238E27FC236}">
                <a16:creationId xmlns:a16="http://schemas.microsoft.com/office/drawing/2014/main" id="{B8F0E13A-E313-41DE-8150-6886756683B3}"/>
              </a:ext>
            </a:extLst>
          </p:cNvPr>
          <p:cNvSpPr txBox="1"/>
          <p:nvPr/>
        </p:nvSpPr>
        <p:spPr>
          <a:xfrm>
            <a:off x="983671" y="6164398"/>
            <a:ext cx="9715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ea typeface="+mn-lt"/>
                <a:cs typeface="+mn-lt"/>
              </a:rPr>
              <a:t>Setup a system to allow easy collaboration such as MS teams.  </a:t>
            </a:r>
            <a:r>
              <a:rPr lang="en-US" sz="1600" dirty="0">
                <a:solidFill>
                  <a:srgbClr val="FF0000"/>
                </a:solidFill>
                <a:ea typeface="+mn-lt"/>
                <a:cs typeface="+mn-lt"/>
              </a:rPr>
              <a:t>Activity feeds, calls, meetings, quick questions.  A lot more.</a:t>
            </a:r>
            <a:endParaRPr lang="en-US" sz="1600" dirty="0">
              <a:solidFill>
                <a:srgbClr val="FF0000"/>
              </a:solidFill>
              <a:cs typeface="Arial"/>
            </a:endParaRPr>
          </a:p>
        </p:txBody>
      </p:sp>
      <p:sp>
        <p:nvSpPr>
          <p:cNvPr id="8" name="TextBox 7">
            <a:extLst>
              <a:ext uri="{FF2B5EF4-FFF2-40B4-BE49-F238E27FC236}">
                <a16:creationId xmlns:a16="http://schemas.microsoft.com/office/drawing/2014/main" id="{87A48692-27F0-4991-BB21-8B7E0D60266F}"/>
              </a:ext>
            </a:extLst>
          </p:cNvPr>
          <p:cNvSpPr txBox="1"/>
          <p:nvPr/>
        </p:nvSpPr>
        <p:spPr>
          <a:xfrm>
            <a:off x="983671" y="5582761"/>
            <a:ext cx="839155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latin typeface="Arial"/>
                <a:cs typeface="Calibri"/>
              </a:rPr>
              <a:t>Manage time zones</a:t>
            </a:r>
            <a:r>
              <a:rPr lang="en-US" sz="1200" dirty="0">
                <a:solidFill>
                  <a:srgbClr val="FF0000"/>
                </a:solidFill>
                <a:latin typeface="Arial"/>
                <a:cs typeface="Calibri"/>
              </a:rPr>
              <a:t>.</a:t>
            </a:r>
            <a:r>
              <a:rPr lang="en-US" sz="1400" dirty="0">
                <a:solidFill>
                  <a:srgbClr val="FF0000"/>
                </a:solidFill>
                <a:cs typeface="Calibri"/>
              </a:rPr>
              <a:t> make sure meeting are not at 11p or 6a in a remote location</a:t>
            </a:r>
            <a:endParaRPr lang="en-US" dirty="0">
              <a:solidFill>
                <a:srgbClr val="FF0000"/>
              </a:solidFill>
              <a:cs typeface="Calibri"/>
            </a:endParaRPr>
          </a:p>
          <a:p>
            <a:pPr marL="285750" indent="-285750">
              <a:buFont typeface="Arial"/>
              <a:buChar char="•"/>
            </a:pPr>
            <a:endParaRPr lang="en-US" dirty="0"/>
          </a:p>
        </p:txBody>
      </p:sp>
      <p:sp>
        <p:nvSpPr>
          <p:cNvPr id="9" name="TextBox 8">
            <a:extLst>
              <a:ext uri="{FF2B5EF4-FFF2-40B4-BE49-F238E27FC236}">
                <a16:creationId xmlns:a16="http://schemas.microsoft.com/office/drawing/2014/main" id="{8CF66499-BBAE-42DC-A519-0B8FEC621FB9}"/>
              </a:ext>
            </a:extLst>
          </p:cNvPr>
          <p:cNvSpPr txBox="1"/>
          <p:nvPr/>
        </p:nvSpPr>
        <p:spPr>
          <a:xfrm>
            <a:off x="93023" y="1171699"/>
            <a:ext cx="11758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What is the role of a manager</a:t>
            </a:r>
            <a:r>
              <a:rPr lang="en-US" b="1"/>
              <a:t> </a:t>
            </a:r>
            <a:endParaRPr lang="en-US">
              <a:cs typeface="Arial"/>
            </a:endParaRPr>
          </a:p>
        </p:txBody>
      </p:sp>
      <p:pic>
        <p:nvPicPr>
          <p:cNvPr id="3" name="Picture 9" descr="Icon&#10;&#10;Description automatically generated">
            <a:extLst>
              <a:ext uri="{FF2B5EF4-FFF2-40B4-BE49-F238E27FC236}">
                <a16:creationId xmlns:a16="http://schemas.microsoft.com/office/drawing/2014/main" id="{60403061-D803-4CBB-A099-A4A7AD56B4AE}"/>
              </a:ext>
            </a:extLst>
          </p:cNvPr>
          <p:cNvPicPr>
            <a:picLocks noChangeAspect="1"/>
          </p:cNvPicPr>
          <p:nvPr/>
        </p:nvPicPr>
        <p:blipFill>
          <a:blip r:embed="rId4"/>
          <a:stretch>
            <a:fillRect/>
          </a:stretch>
        </p:blipFill>
        <p:spPr>
          <a:xfrm>
            <a:off x="8387478" y="2337101"/>
            <a:ext cx="3175000" cy="3175000"/>
          </a:xfrm>
          <a:prstGeom prst="rect">
            <a:avLst/>
          </a:prstGeom>
        </p:spPr>
      </p:pic>
      <p:sp>
        <p:nvSpPr>
          <p:cNvPr id="10" name="TextBox 9">
            <a:extLst>
              <a:ext uri="{FF2B5EF4-FFF2-40B4-BE49-F238E27FC236}">
                <a16:creationId xmlns:a16="http://schemas.microsoft.com/office/drawing/2014/main" id="{8A12BD79-19DE-4D13-A0F5-D1E2C2A194CE}"/>
              </a:ext>
            </a:extLst>
          </p:cNvPr>
          <p:cNvSpPr txBox="1"/>
          <p:nvPr/>
        </p:nvSpPr>
        <p:spPr>
          <a:xfrm>
            <a:off x="889078" y="2486933"/>
            <a:ext cx="69726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ea typeface="+mn-lt"/>
                <a:cs typeface="+mn-lt"/>
              </a:rPr>
              <a:t>The manager must continue to apply rules fairly to everyone</a:t>
            </a:r>
            <a:r>
              <a:rPr lang="en-US" sz="2000" dirty="0">
                <a:ea typeface="+mn-lt"/>
                <a:cs typeface="+mn-lt"/>
              </a:rPr>
              <a:t>.</a:t>
            </a:r>
            <a:r>
              <a:rPr lang="en-US" sz="2400" dirty="0"/>
              <a:t> </a:t>
            </a:r>
            <a:r>
              <a:rPr lang="en-US" sz="1600" dirty="0">
                <a:solidFill>
                  <a:srgbClr val="FF0000"/>
                </a:solidFill>
              </a:rPr>
              <a:t>how and when to communicate and collaborate.  Have clear communication channels for contacting team leaders, setting rules for when to begin and end their day, if flexibility is offered</a:t>
            </a:r>
            <a:endParaRPr lang="en-US" dirty="0">
              <a:cs typeface="Arial"/>
            </a:endParaRPr>
          </a:p>
        </p:txBody>
      </p:sp>
    </p:spTree>
    <p:extLst>
      <p:ext uri="{BB962C8B-B14F-4D97-AF65-F5344CB8AC3E}">
        <p14:creationId xmlns:p14="http://schemas.microsoft.com/office/powerpoint/2010/main" val="261322825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rgbClr val="C00000"/>
                </a:solidFill>
                <a:ea typeface="+mj-lt"/>
                <a:cs typeface="+mj-lt"/>
              </a:rPr>
              <a:t>Team Inclusion </a:t>
            </a:r>
            <a:r>
              <a:rPr lang="en-US">
                <a:ea typeface="+mj-lt"/>
                <a:cs typeface="+mj-lt"/>
              </a:rPr>
              <a:t> </a:t>
            </a:r>
            <a:endParaRPr lang="en-US"/>
          </a:p>
        </p:txBody>
      </p:sp>
      <p:sp>
        <p:nvSpPr>
          <p:cNvPr id="4" name="TextBox 3">
            <a:extLst>
              <a:ext uri="{FF2B5EF4-FFF2-40B4-BE49-F238E27FC236}">
                <a16:creationId xmlns:a16="http://schemas.microsoft.com/office/drawing/2014/main" id="{A4965B36-63CD-4350-9D20-D6FF2FEA0DF4}"/>
              </a:ext>
            </a:extLst>
          </p:cNvPr>
          <p:cNvSpPr txBox="1"/>
          <p:nvPr/>
        </p:nvSpPr>
        <p:spPr>
          <a:xfrm>
            <a:off x="650262" y="1541031"/>
            <a:ext cx="524691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400" dirty="0">
                <a:ea typeface="+mn-lt"/>
                <a:cs typeface="+mn-lt"/>
              </a:rPr>
              <a:t>Servant leaders are excellent listeners and overall communicators and communication is very important in hybrid environments.</a:t>
            </a:r>
            <a:endParaRPr lang="en-US" sz="1400" dirty="0">
              <a:cs typeface="Arial"/>
            </a:endParaRPr>
          </a:p>
        </p:txBody>
      </p:sp>
      <p:sp>
        <p:nvSpPr>
          <p:cNvPr id="6" name="TextBox 5">
            <a:extLst>
              <a:ext uri="{FF2B5EF4-FFF2-40B4-BE49-F238E27FC236}">
                <a16:creationId xmlns:a16="http://schemas.microsoft.com/office/drawing/2014/main" id="{1C8F5746-3738-468E-B939-40B57D16FE40}"/>
              </a:ext>
            </a:extLst>
          </p:cNvPr>
          <p:cNvSpPr txBox="1"/>
          <p:nvPr/>
        </p:nvSpPr>
        <p:spPr>
          <a:xfrm>
            <a:off x="1271932" y="2279695"/>
            <a:ext cx="462524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Sans-Serif"/>
              <a:buChar char="•"/>
            </a:pPr>
            <a:r>
              <a:rPr lang="en-US" sz="1400" dirty="0">
                <a:ea typeface="+mn-lt"/>
                <a:cs typeface="+mn-lt"/>
              </a:rPr>
              <a:t>Serves others</a:t>
            </a:r>
            <a:r>
              <a:rPr lang="en-US" sz="1400" dirty="0">
                <a:solidFill>
                  <a:srgbClr val="FF0000"/>
                </a:solidFill>
                <a:ea typeface="+mn-lt"/>
                <a:cs typeface="+mn-lt"/>
              </a:rPr>
              <a:t>.  Makes others feel good and brings a message that you care.  Takes a load off of team.  Doing tasks they don’t like to do.</a:t>
            </a:r>
            <a:endParaRPr lang="en-US" sz="1400" dirty="0">
              <a:solidFill>
                <a:srgbClr val="FF0000"/>
              </a:solidFill>
              <a:cs typeface="Arial"/>
            </a:endParaRPr>
          </a:p>
          <a:p>
            <a:pPr marL="171450" indent="-171450">
              <a:buFont typeface="Arial,Sans-Serif"/>
              <a:buChar char="•"/>
            </a:pPr>
            <a:endParaRPr lang="en-US" sz="1400" dirty="0">
              <a:ea typeface="+mn-lt"/>
              <a:cs typeface="+mn-lt"/>
            </a:endParaRPr>
          </a:p>
          <a:p>
            <a:pPr marL="171450" indent="-171450">
              <a:buFont typeface="Arial,Sans-Serif"/>
              <a:buChar char="•"/>
            </a:pPr>
            <a:r>
              <a:rPr lang="en-US" sz="1400" dirty="0">
                <a:ea typeface="+mn-lt"/>
                <a:cs typeface="+mn-lt"/>
              </a:rPr>
              <a:t>Shares power &amp; control to drive engagement.  </a:t>
            </a:r>
            <a:r>
              <a:rPr lang="en-US" sz="1400" dirty="0">
                <a:solidFill>
                  <a:srgbClr val="FF0000"/>
                </a:solidFill>
                <a:ea typeface="+mn-lt"/>
                <a:cs typeface="+mn-lt"/>
              </a:rPr>
              <a:t>Give others a chance to run the meetings and do special projects</a:t>
            </a:r>
          </a:p>
          <a:p>
            <a:pPr marL="171450" indent="-171450">
              <a:buFont typeface="Arial,Sans-Serif"/>
              <a:buChar char="•"/>
            </a:pPr>
            <a:endParaRPr lang="en-US" sz="1400" dirty="0">
              <a:ea typeface="+mn-lt"/>
              <a:cs typeface="+mn-lt"/>
            </a:endParaRPr>
          </a:p>
          <a:p>
            <a:pPr marL="171450" indent="-171450">
              <a:buFont typeface="Arial,Sans-Serif"/>
              <a:buChar char="•"/>
            </a:pPr>
            <a:r>
              <a:rPr lang="en-US" sz="1400" dirty="0">
                <a:ea typeface="+mn-lt"/>
                <a:cs typeface="+mn-lt"/>
              </a:rPr>
              <a:t>Measures success via growth &amp; development. </a:t>
            </a:r>
            <a:r>
              <a:rPr lang="en-US" sz="1400" dirty="0">
                <a:solidFill>
                  <a:srgbClr val="FF0000"/>
                </a:solidFill>
                <a:ea typeface="+mn-lt"/>
                <a:cs typeface="+mn-lt"/>
              </a:rPr>
              <a:t>Help them grow and improve</a:t>
            </a:r>
          </a:p>
          <a:p>
            <a:pPr marL="171450" indent="-171450">
              <a:buFont typeface="Arial,Sans-Serif"/>
              <a:buChar char="•"/>
            </a:pPr>
            <a:endParaRPr lang="en-US" sz="1400" dirty="0">
              <a:ea typeface="+mn-lt"/>
              <a:cs typeface="+mn-lt"/>
            </a:endParaRPr>
          </a:p>
          <a:p>
            <a:pPr marL="171450" indent="-171450">
              <a:buFont typeface="Arial,Sans-Serif"/>
              <a:buChar char="•"/>
            </a:pPr>
            <a:r>
              <a:rPr lang="en-US" sz="1400" dirty="0">
                <a:ea typeface="+mn-lt"/>
                <a:cs typeface="+mn-lt"/>
              </a:rPr>
              <a:t>It's not about them.  </a:t>
            </a:r>
            <a:r>
              <a:rPr lang="en-US" sz="1400" dirty="0">
                <a:solidFill>
                  <a:srgbClr val="FF0000"/>
                </a:solidFill>
                <a:ea typeface="+mn-lt"/>
                <a:cs typeface="+mn-lt"/>
              </a:rPr>
              <a:t>They are trying to put others first</a:t>
            </a:r>
            <a:endParaRPr lang="en-US" sz="1400" dirty="0">
              <a:ea typeface="+mn-lt"/>
              <a:cs typeface="+mn-lt"/>
            </a:endParaRPr>
          </a:p>
          <a:p>
            <a:pPr indent="-171450">
              <a:buFont typeface="Arial"/>
              <a:buChar char="•"/>
            </a:pPr>
            <a:r>
              <a:rPr lang="en-US" sz="1400" dirty="0">
                <a:ea typeface="+mn-lt"/>
                <a:cs typeface="+mn-lt"/>
              </a:rPr>
              <a:t>Strong with emotional intelligence</a:t>
            </a:r>
            <a:r>
              <a:rPr lang="en-US" sz="1600" dirty="0">
                <a:ea typeface="+mn-lt"/>
                <a:cs typeface="+mn-lt"/>
              </a:rPr>
              <a:t>.</a:t>
            </a:r>
            <a:r>
              <a:rPr lang="en-US" dirty="0">
                <a:cs typeface="Calibri"/>
              </a:rPr>
              <a:t> </a:t>
            </a:r>
            <a:r>
              <a:rPr lang="en-US" sz="1400" dirty="0">
                <a:solidFill>
                  <a:srgbClr val="FF0000"/>
                </a:solidFill>
                <a:cs typeface="Calibri"/>
              </a:rPr>
              <a:t>matt </a:t>
            </a:r>
            <a:r>
              <a:rPr lang="en-US" sz="1400" dirty="0" err="1">
                <a:solidFill>
                  <a:srgbClr val="FF0000"/>
                </a:solidFill>
                <a:cs typeface="Calibri"/>
              </a:rPr>
              <a:t>beeton</a:t>
            </a:r>
            <a:r>
              <a:rPr lang="en-US" sz="1400" dirty="0">
                <a:solidFill>
                  <a:srgbClr val="FF0000"/>
                </a:solidFill>
                <a:cs typeface="Calibri"/>
              </a:rPr>
              <a:t> he called it the X factor</a:t>
            </a:r>
            <a:endParaRPr lang="en-US" dirty="0">
              <a:solidFill>
                <a:srgbClr val="FF0000"/>
              </a:solidFill>
              <a:cs typeface="Calibri"/>
            </a:endParaRPr>
          </a:p>
          <a:p>
            <a:pPr lvl="1" indent="-171450">
              <a:buFont typeface="Arial"/>
              <a:buChar char="•"/>
            </a:pPr>
            <a:r>
              <a:rPr lang="en-US" sz="1400" dirty="0">
                <a:solidFill>
                  <a:srgbClr val="FF0000"/>
                </a:solidFill>
                <a:cs typeface="Calibri"/>
              </a:rPr>
              <a:t>Connect with people</a:t>
            </a:r>
          </a:p>
          <a:p>
            <a:pPr lvl="1" indent="-171450">
              <a:buFont typeface="Arial"/>
              <a:buChar char="•"/>
            </a:pPr>
            <a:r>
              <a:rPr lang="en-US" sz="1400" dirty="0">
                <a:solidFill>
                  <a:srgbClr val="FF0000"/>
                </a:solidFill>
                <a:cs typeface="Calibri"/>
              </a:rPr>
              <a:t>Vision + action can change the world</a:t>
            </a:r>
          </a:p>
          <a:p>
            <a:pPr lvl="1" indent="-171450">
              <a:buFont typeface="Arial"/>
              <a:buChar char="•"/>
            </a:pPr>
            <a:r>
              <a:rPr lang="en-US" sz="1400" dirty="0">
                <a:solidFill>
                  <a:srgbClr val="FF0000"/>
                </a:solidFill>
                <a:cs typeface="Calibri"/>
              </a:rPr>
              <a:t>Passion and enthusiasm</a:t>
            </a:r>
          </a:p>
          <a:p>
            <a:pPr marL="285750" indent="-285750">
              <a:buFont typeface="Arial"/>
              <a:buChar char="•"/>
            </a:pPr>
            <a:endParaRPr lang="en-US" dirty="0">
              <a:cs typeface="Arial"/>
            </a:endParaRPr>
          </a:p>
        </p:txBody>
      </p:sp>
      <p:sp>
        <p:nvSpPr>
          <p:cNvPr id="9" name="TextBox 8">
            <a:extLst>
              <a:ext uri="{FF2B5EF4-FFF2-40B4-BE49-F238E27FC236}">
                <a16:creationId xmlns:a16="http://schemas.microsoft.com/office/drawing/2014/main" id="{8CF66499-BBAE-42DC-A519-0B8FEC621FB9}"/>
              </a:ext>
            </a:extLst>
          </p:cNvPr>
          <p:cNvSpPr txBox="1"/>
          <p:nvPr/>
        </p:nvSpPr>
        <p:spPr>
          <a:xfrm>
            <a:off x="93023" y="1171699"/>
            <a:ext cx="11758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What leadership frameworks perform best in this environment</a:t>
            </a:r>
            <a:endParaRPr lang="en-US">
              <a:cs typeface="Arial"/>
            </a:endParaRPr>
          </a:p>
        </p:txBody>
      </p:sp>
      <p:pic>
        <p:nvPicPr>
          <p:cNvPr id="3" name="Picture 4">
            <a:extLst>
              <a:ext uri="{FF2B5EF4-FFF2-40B4-BE49-F238E27FC236}">
                <a16:creationId xmlns:a16="http://schemas.microsoft.com/office/drawing/2014/main" id="{623E5A88-8A97-4E07-9767-13C9C0EE1146}"/>
              </a:ext>
            </a:extLst>
          </p:cNvPr>
          <p:cNvPicPr>
            <a:picLocks noChangeAspect="1"/>
          </p:cNvPicPr>
          <p:nvPr/>
        </p:nvPicPr>
        <p:blipFill>
          <a:blip r:embed="rId3"/>
          <a:stretch>
            <a:fillRect/>
          </a:stretch>
        </p:blipFill>
        <p:spPr>
          <a:xfrm>
            <a:off x="6724035" y="2324118"/>
            <a:ext cx="4196033" cy="2754676"/>
          </a:xfrm>
          <a:prstGeom prst="rect">
            <a:avLst/>
          </a:prstGeom>
        </p:spPr>
      </p:pic>
    </p:spTree>
    <p:extLst>
      <p:ext uri="{BB962C8B-B14F-4D97-AF65-F5344CB8AC3E}">
        <p14:creationId xmlns:p14="http://schemas.microsoft.com/office/powerpoint/2010/main" val="381506197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rgbClr val="C00000"/>
                </a:solidFill>
                <a:ea typeface="+mj-lt"/>
                <a:cs typeface="+mj-lt"/>
              </a:rPr>
              <a:t>Setting Team Expectations </a:t>
            </a:r>
            <a:r>
              <a:rPr lang="en-US">
                <a:ea typeface="+mj-lt"/>
                <a:cs typeface="+mj-lt"/>
              </a:rPr>
              <a:t> </a:t>
            </a:r>
            <a:endParaRPr lang="en-US"/>
          </a:p>
        </p:txBody>
      </p:sp>
      <p:sp>
        <p:nvSpPr>
          <p:cNvPr id="4" name="TextBox 3">
            <a:extLst>
              <a:ext uri="{FF2B5EF4-FFF2-40B4-BE49-F238E27FC236}">
                <a16:creationId xmlns:a16="http://schemas.microsoft.com/office/drawing/2014/main" id="{A4965B36-63CD-4350-9D20-D6FF2FEA0DF4}"/>
              </a:ext>
            </a:extLst>
          </p:cNvPr>
          <p:cNvSpPr txBox="1"/>
          <p:nvPr/>
        </p:nvSpPr>
        <p:spPr>
          <a:xfrm>
            <a:off x="666994" y="1790377"/>
            <a:ext cx="68899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cs typeface="Arial"/>
              </a:rPr>
              <a:t>Hours and days should remain flexible – days in the office and remote.  </a:t>
            </a:r>
            <a:r>
              <a:rPr lang="en-US" sz="1600" dirty="0">
                <a:solidFill>
                  <a:srgbClr val="FF0000"/>
                </a:solidFill>
                <a:cs typeface="Arial"/>
              </a:rPr>
              <a:t>Have core hours and meetings but allow flexibility</a:t>
            </a:r>
          </a:p>
        </p:txBody>
      </p:sp>
      <p:sp>
        <p:nvSpPr>
          <p:cNvPr id="9" name="TextBox 8">
            <a:extLst>
              <a:ext uri="{FF2B5EF4-FFF2-40B4-BE49-F238E27FC236}">
                <a16:creationId xmlns:a16="http://schemas.microsoft.com/office/drawing/2014/main" id="{8CF66499-BBAE-42DC-A519-0B8FEC621FB9}"/>
              </a:ext>
            </a:extLst>
          </p:cNvPr>
          <p:cNvSpPr txBox="1"/>
          <p:nvPr/>
        </p:nvSpPr>
        <p:spPr>
          <a:xfrm>
            <a:off x="93023" y="1171699"/>
            <a:ext cx="11758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Have work hours changed?</a:t>
            </a:r>
            <a:endParaRPr lang="en-US" b="1"/>
          </a:p>
        </p:txBody>
      </p:sp>
      <p:sp>
        <p:nvSpPr>
          <p:cNvPr id="10" name="TextBox 9">
            <a:extLst>
              <a:ext uri="{FF2B5EF4-FFF2-40B4-BE49-F238E27FC236}">
                <a16:creationId xmlns:a16="http://schemas.microsoft.com/office/drawing/2014/main" id="{F3A409AC-AEEA-411F-BDDC-8A2C50FCE60D}"/>
              </a:ext>
            </a:extLst>
          </p:cNvPr>
          <p:cNvSpPr txBox="1"/>
          <p:nvPr/>
        </p:nvSpPr>
        <p:spPr>
          <a:xfrm>
            <a:off x="619696" y="2477079"/>
            <a:ext cx="6889944"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cs typeface="Arial"/>
              </a:rPr>
              <a:t>Be sensitive to diversity and inclusion</a:t>
            </a:r>
            <a:r>
              <a:rPr lang="en-US" sz="2000" dirty="0">
                <a:cs typeface="Arial"/>
              </a:rPr>
              <a:t>.</a:t>
            </a:r>
            <a:r>
              <a:rPr lang="en-US" sz="1400" dirty="0">
                <a:cs typeface="Calibri"/>
              </a:rPr>
              <a:t>  </a:t>
            </a:r>
            <a:r>
              <a:rPr lang="en-US" sz="1600" dirty="0">
                <a:solidFill>
                  <a:srgbClr val="FF0000"/>
                </a:solidFill>
                <a:cs typeface="Calibri"/>
              </a:rPr>
              <a:t>Some workers might go 100% remote due to bus routes and child care.</a:t>
            </a:r>
            <a:endParaRPr lang="en-US" sz="1400" dirty="0">
              <a:solidFill>
                <a:srgbClr val="FF0000"/>
              </a:solidFill>
            </a:endParaRPr>
          </a:p>
          <a:p>
            <a:pPr marL="285750" indent="-285750">
              <a:buFont typeface="Arial"/>
              <a:buChar char="•"/>
            </a:pPr>
            <a:endParaRPr lang="en-US" sz="1600" dirty="0">
              <a:cs typeface="Arial"/>
            </a:endParaRPr>
          </a:p>
        </p:txBody>
      </p:sp>
      <p:sp>
        <p:nvSpPr>
          <p:cNvPr id="11" name="TextBox 10">
            <a:extLst>
              <a:ext uri="{FF2B5EF4-FFF2-40B4-BE49-F238E27FC236}">
                <a16:creationId xmlns:a16="http://schemas.microsoft.com/office/drawing/2014/main" id="{D4E93C39-7C23-48ED-9354-967B9C124684}"/>
              </a:ext>
            </a:extLst>
          </p:cNvPr>
          <p:cNvSpPr txBox="1"/>
          <p:nvPr/>
        </p:nvSpPr>
        <p:spPr>
          <a:xfrm>
            <a:off x="666992" y="3369631"/>
            <a:ext cx="679535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cs typeface="Arial"/>
              </a:rPr>
              <a:t>Consider a rotating schedule for onsite vs remote to connect with some face time.   This can affect promotions </a:t>
            </a:r>
            <a:r>
              <a:rPr lang="en-US" sz="1600" dirty="0">
                <a:solidFill>
                  <a:srgbClr val="FF0000"/>
                </a:solidFill>
                <a:cs typeface="Arial"/>
              </a:rPr>
              <a:t>since</a:t>
            </a:r>
            <a:r>
              <a:rPr lang="en-US" sz="1600" dirty="0">
                <a:solidFill>
                  <a:srgbClr val="FF0000"/>
                </a:solidFill>
                <a:cs typeface="Calibri" panose="020F0502020204030204"/>
              </a:rPr>
              <a:t> you need to have a connection with management.  Managers tend to promote those who they have good relationships with.</a:t>
            </a:r>
            <a:r>
              <a:rPr lang="en-US" sz="1600" dirty="0">
                <a:solidFill>
                  <a:srgbClr val="FF0000"/>
                </a:solidFill>
                <a:cs typeface="Arial"/>
              </a:rPr>
              <a:t> Face to face give </a:t>
            </a:r>
            <a:r>
              <a:rPr lang="en-US" sz="1600" dirty="0">
                <a:solidFill>
                  <a:srgbClr val="FF0000"/>
                </a:solidFill>
              </a:rPr>
              <a:t>sense of belonging, builds relationships.  Onsite you can go to lunch and develop friendships which bond the team.</a:t>
            </a:r>
            <a:endParaRPr lang="en-US" sz="1600" dirty="0">
              <a:solidFill>
                <a:srgbClr val="FF0000"/>
              </a:solidFill>
              <a:cs typeface="Arial"/>
            </a:endParaRPr>
          </a:p>
        </p:txBody>
      </p:sp>
      <p:sp>
        <p:nvSpPr>
          <p:cNvPr id="12" name="TextBox 11">
            <a:extLst>
              <a:ext uri="{FF2B5EF4-FFF2-40B4-BE49-F238E27FC236}">
                <a16:creationId xmlns:a16="http://schemas.microsoft.com/office/drawing/2014/main" id="{090944B6-F9D6-4EB6-83DB-A3B007A494BC}"/>
              </a:ext>
            </a:extLst>
          </p:cNvPr>
          <p:cNvSpPr txBox="1"/>
          <p:nvPr/>
        </p:nvSpPr>
        <p:spPr>
          <a:xfrm>
            <a:off x="666992" y="5001549"/>
            <a:ext cx="608064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cs typeface="Arial"/>
              </a:rPr>
              <a:t>Keep in mind the time zone issues.</a:t>
            </a:r>
          </a:p>
        </p:txBody>
      </p:sp>
      <p:pic>
        <p:nvPicPr>
          <p:cNvPr id="3" name="Picture 12" descr="A picture containing accessory, enamel&#10;&#10;Description automatically generated">
            <a:extLst>
              <a:ext uri="{FF2B5EF4-FFF2-40B4-BE49-F238E27FC236}">
                <a16:creationId xmlns:a16="http://schemas.microsoft.com/office/drawing/2014/main" id="{99181A00-6EB0-4543-AB0A-459104F38586}"/>
              </a:ext>
            </a:extLst>
          </p:cNvPr>
          <p:cNvPicPr>
            <a:picLocks noChangeAspect="1"/>
          </p:cNvPicPr>
          <p:nvPr/>
        </p:nvPicPr>
        <p:blipFill>
          <a:blip r:embed="rId3"/>
          <a:stretch>
            <a:fillRect/>
          </a:stretch>
        </p:blipFill>
        <p:spPr>
          <a:xfrm>
            <a:off x="7931827" y="2649876"/>
            <a:ext cx="2482850" cy="2520950"/>
          </a:xfrm>
          <a:prstGeom prst="rect">
            <a:avLst/>
          </a:prstGeom>
        </p:spPr>
      </p:pic>
      <p:sp>
        <p:nvSpPr>
          <p:cNvPr id="13" name="TextBox 12">
            <a:extLst>
              <a:ext uri="{FF2B5EF4-FFF2-40B4-BE49-F238E27FC236}">
                <a16:creationId xmlns:a16="http://schemas.microsoft.com/office/drawing/2014/main" id="{77BA96DA-5FB5-4B9A-848D-9B470FEF2E44}"/>
              </a:ext>
            </a:extLst>
          </p:cNvPr>
          <p:cNvSpPr txBox="1"/>
          <p:nvPr/>
        </p:nvSpPr>
        <p:spPr>
          <a:xfrm>
            <a:off x="714288" y="5476299"/>
            <a:ext cx="6700758"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cs typeface="Arial"/>
              </a:rPr>
              <a:t>Consider keeping leadership out of the office to avoid bias against remote workers</a:t>
            </a:r>
            <a:r>
              <a:rPr lang="en-US" sz="2000" dirty="0">
                <a:solidFill>
                  <a:srgbClr val="FF0000"/>
                </a:solidFill>
                <a:cs typeface="Arial"/>
              </a:rPr>
              <a:t>. </a:t>
            </a:r>
            <a:r>
              <a:rPr lang="en-US" sz="1600" dirty="0">
                <a:solidFill>
                  <a:srgbClr val="FF0000"/>
                </a:solidFill>
                <a:cs typeface="Calibri" panose="020F0502020204030204"/>
              </a:rPr>
              <a:t>Interesting idea keeping leadership out of the office.  May not always be possible but could avoid bias</a:t>
            </a:r>
          </a:p>
          <a:p>
            <a:pPr marL="285750" indent="-285750">
              <a:buFont typeface="Arial"/>
              <a:buChar char="•"/>
            </a:pPr>
            <a:endParaRPr lang="en-US" sz="1600" dirty="0">
              <a:cs typeface="Arial"/>
            </a:endParaRPr>
          </a:p>
        </p:txBody>
      </p:sp>
    </p:spTree>
    <p:extLst>
      <p:ext uri="{BB962C8B-B14F-4D97-AF65-F5344CB8AC3E}">
        <p14:creationId xmlns:p14="http://schemas.microsoft.com/office/powerpoint/2010/main" val="306247794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rgbClr val="C00000"/>
                </a:solidFill>
                <a:latin typeface="Arial"/>
                <a:ea typeface="+mj-lt"/>
                <a:cs typeface="Arial"/>
              </a:rPr>
              <a:t>Setting Team Expectations </a:t>
            </a:r>
            <a:r>
              <a:rPr lang="en-US">
                <a:latin typeface="Arial"/>
                <a:ea typeface="+mj-lt"/>
                <a:cs typeface="Arial"/>
              </a:rPr>
              <a:t> </a:t>
            </a:r>
            <a:endParaRPr lang="en-US">
              <a:latin typeface="Arial"/>
              <a:cs typeface="Arial"/>
            </a:endParaRPr>
          </a:p>
        </p:txBody>
      </p:sp>
      <p:sp>
        <p:nvSpPr>
          <p:cNvPr id="4" name="TextBox 3">
            <a:extLst>
              <a:ext uri="{FF2B5EF4-FFF2-40B4-BE49-F238E27FC236}">
                <a16:creationId xmlns:a16="http://schemas.microsoft.com/office/drawing/2014/main" id="{A4965B36-63CD-4350-9D20-D6FF2FEA0DF4}"/>
              </a:ext>
            </a:extLst>
          </p:cNvPr>
          <p:cNvSpPr txBox="1"/>
          <p:nvPr/>
        </p:nvSpPr>
        <p:spPr>
          <a:xfrm>
            <a:off x="662130" y="1841909"/>
            <a:ext cx="52469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latin typeface="Arial"/>
                <a:cs typeface="Arial"/>
              </a:rPr>
              <a:t>By setting </a:t>
            </a:r>
            <a:r>
              <a:rPr lang="en-US" sz="1400" dirty="0">
                <a:latin typeface="Arial"/>
                <a:cs typeface="Arial"/>
              </a:rPr>
              <a:t>the</a:t>
            </a:r>
            <a:r>
              <a:rPr lang="en-US" sz="1600" dirty="0">
                <a:latin typeface="Arial"/>
                <a:cs typeface="Arial"/>
              </a:rPr>
              <a:t> example.  </a:t>
            </a:r>
            <a:r>
              <a:rPr lang="en-US" sz="1600" dirty="0">
                <a:solidFill>
                  <a:srgbClr val="FF0000"/>
                </a:solidFill>
                <a:latin typeface="Arial"/>
                <a:cs typeface="Arial"/>
              </a:rPr>
              <a:t>Your team will follow your lead.</a:t>
            </a:r>
            <a:endParaRPr lang="en-US" sz="1600" dirty="0">
              <a:solidFill>
                <a:srgbClr val="FF0000"/>
              </a:solidFill>
            </a:endParaRPr>
          </a:p>
        </p:txBody>
      </p:sp>
      <p:sp>
        <p:nvSpPr>
          <p:cNvPr id="5" name="TextBox 4">
            <a:extLst>
              <a:ext uri="{FF2B5EF4-FFF2-40B4-BE49-F238E27FC236}">
                <a16:creationId xmlns:a16="http://schemas.microsoft.com/office/drawing/2014/main" id="{FFF8F2B9-450D-4AB1-9885-AA6506F29A87}"/>
              </a:ext>
            </a:extLst>
          </p:cNvPr>
          <p:cNvSpPr txBox="1"/>
          <p:nvPr/>
        </p:nvSpPr>
        <p:spPr>
          <a:xfrm>
            <a:off x="662130" y="5180119"/>
            <a:ext cx="60329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latin typeface="Arial"/>
                <a:cs typeface="Calibri"/>
              </a:rPr>
              <a:t>Get to the meeting first.  </a:t>
            </a:r>
            <a:r>
              <a:rPr lang="en-US" sz="1600" dirty="0">
                <a:solidFill>
                  <a:srgbClr val="FF0000"/>
                </a:solidFill>
                <a:latin typeface="Arial"/>
                <a:cs typeface="Calibri"/>
              </a:rPr>
              <a:t>You could stop the meeting at 5 or 10 minutes from end to allow time to get to the next meeting.</a:t>
            </a:r>
            <a:endParaRPr lang="en-US" dirty="0">
              <a:solidFill>
                <a:srgbClr val="FF0000"/>
              </a:solidFill>
            </a:endParaRPr>
          </a:p>
        </p:txBody>
      </p:sp>
      <p:sp>
        <p:nvSpPr>
          <p:cNvPr id="6" name="TextBox 5">
            <a:extLst>
              <a:ext uri="{FF2B5EF4-FFF2-40B4-BE49-F238E27FC236}">
                <a16:creationId xmlns:a16="http://schemas.microsoft.com/office/drawing/2014/main" id="{1C8F5746-3738-468E-B939-40B57D16FE40}"/>
              </a:ext>
            </a:extLst>
          </p:cNvPr>
          <p:cNvSpPr txBox="1"/>
          <p:nvPr/>
        </p:nvSpPr>
        <p:spPr>
          <a:xfrm>
            <a:off x="662130" y="2557423"/>
            <a:ext cx="616959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latin typeface="Arial"/>
                <a:cs typeface="Arial"/>
              </a:rPr>
              <a:t>Foster communication practices for status, time-off, contact information are important</a:t>
            </a:r>
            <a:r>
              <a:rPr lang="en-US" sz="1600" dirty="0">
                <a:solidFill>
                  <a:srgbClr val="FF0000"/>
                </a:solidFill>
                <a:latin typeface="Arial"/>
                <a:cs typeface="Arial"/>
              </a:rPr>
              <a:t>.  Have a system for these items.</a:t>
            </a:r>
            <a:endParaRPr lang="en-US" dirty="0">
              <a:solidFill>
                <a:srgbClr val="FF0000"/>
              </a:solidFill>
              <a:cs typeface="Arial"/>
            </a:endParaRPr>
          </a:p>
        </p:txBody>
      </p:sp>
      <p:sp>
        <p:nvSpPr>
          <p:cNvPr id="7" name="TextBox 6">
            <a:extLst>
              <a:ext uri="{FF2B5EF4-FFF2-40B4-BE49-F238E27FC236}">
                <a16:creationId xmlns:a16="http://schemas.microsoft.com/office/drawing/2014/main" id="{B8F0E13A-E313-41DE-8150-6886756683B3}"/>
              </a:ext>
            </a:extLst>
          </p:cNvPr>
          <p:cNvSpPr txBox="1"/>
          <p:nvPr/>
        </p:nvSpPr>
        <p:spPr>
          <a:xfrm>
            <a:off x="-272164" y="5898144"/>
            <a:ext cx="93531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00150" lvl="2" indent="-285750">
              <a:buFont typeface="Arial"/>
              <a:buChar char="•"/>
            </a:pPr>
            <a:r>
              <a:rPr lang="en-US" sz="1600" dirty="0">
                <a:latin typeface="Arial"/>
                <a:ea typeface="+mn-lt"/>
                <a:cs typeface="Arial"/>
              </a:rPr>
              <a:t>Everyone should have a plan to grow using goals including the manager.  </a:t>
            </a:r>
            <a:r>
              <a:rPr lang="en-US" sz="1600" dirty="0">
                <a:solidFill>
                  <a:srgbClr val="FF0000"/>
                </a:solidFill>
                <a:latin typeface="Arial"/>
                <a:ea typeface="+mn-lt"/>
                <a:cs typeface="Arial"/>
              </a:rPr>
              <a:t>Goals every 6 months or sooner.  Yearly goals are too far out in my opinion.</a:t>
            </a:r>
            <a:endParaRPr lang="en-US" dirty="0">
              <a:solidFill>
                <a:srgbClr val="FF0000"/>
              </a:solidFill>
              <a:latin typeface="Arial"/>
              <a:cs typeface="Arial"/>
            </a:endParaRPr>
          </a:p>
          <a:p>
            <a:endParaRPr lang="en-US" sz="1600" dirty="0">
              <a:latin typeface="Arial"/>
              <a:cs typeface="Arial"/>
            </a:endParaRPr>
          </a:p>
        </p:txBody>
      </p:sp>
      <p:sp>
        <p:nvSpPr>
          <p:cNvPr id="8" name="TextBox 7">
            <a:extLst>
              <a:ext uri="{FF2B5EF4-FFF2-40B4-BE49-F238E27FC236}">
                <a16:creationId xmlns:a16="http://schemas.microsoft.com/office/drawing/2014/main" id="{87A48692-27F0-4991-BB21-8B7E0D60266F}"/>
              </a:ext>
            </a:extLst>
          </p:cNvPr>
          <p:cNvSpPr txBox="1"/>
          <p:nvPr/>
        </p:nvSpPr>
        <p:spPr>
          <a:xfrm>
            <a:off x="664239" y="3304454"/>
            <a:ext cx="6167485"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latin typeface="Arial"/>
                <a:cs typeface="Arial"/>
              </a:rPr>
              <a:t>Treat everyone with respect</a:t>
            </a:r>
            <a:r>
              <a:rPr lang="en-US" sz="1200" dirty="0">
                <a:solidFill>
                  <a:srgbClr val="FF0000"/>
                </a:solidFill>
                <a:latin typeface="Arial"/>
                <a:cs typeface="Arial"/>
              </a:rPr>
              <a:t>. </a:t>
            </a:r>
            <a:endParaRPr lang="en-US" sz="1400" dirty="0">
              <a:solidFill>
                <a:srgbClr val="FF0000"/>
              </a:solidFill>
              <a:latin typeface="Arial"/>
              <a:cs typeface="Arial"/>
            </a:endParaRPr>
          </a:p>
          <a:p>
            <a:pPr>
              <a:buFont typeface="+mj-lt"/>
              <a:buAutoNum type="arabicPeriod"/>
            </a:pPr>
            <a:r>
              <a:rPr lang="en-US" sz="1600" dirty="0">
                <a:solidFill>
                  <a:srgbClr val="FF0000"/>
                </a:solidFill>
              </a:rPr>
              <a:t>Acknowledge each person's dignity.</a:t>
            </a:r>
          </a:p>
          <a:p>
            <a:pPr>
              <a:buFont typeface="+mj-lt"/>
              <a:buAutoNum type="arabicPeriod"/>
            </a:pPr>
            <a:r>
              <a:rPr lang="en-US" sz="1600" dirty="0">
                <a:solidFill>
                  <a:srgbClr val="FF0000"/>
                </a:solidFill>
              </a:rPr>
              <a:t>Have empathy for a life situations</a:t>
            </a:r>
          </a:p>
          <a:p>
            <a:pPr>
              <a:buFont typeface="+mj-lt"/>
              <a:buAutoNum type="arabicPeriod"/>
            </a:pPr>
            <a:r>
              <a:rPr lang="en-US" sz="1600" dirty="0">
                <a:solidFill>
                  <a:srgbClr val="FF0000"/>
                </a:solidFill>
              </a:rPr>
              <a:t>Listen others opinions and input.</a:t>
            </a:r>
          </a:p>
          <a:p>
            <a:pPr>
              <a:buFont typeface="+mj-lt"/>
              <a:buAutoNum type="arabicPeriod"/>
            </a:pPr>
            <a:r>
              <a:rPr lang="en-US" sz="1600" dirty="0">
                <a:solidFill>
                  <a:srgbClr val="FF0000"/>
                </a:solidFill>
              </a:rPr>
              <a:t>Validate their contributions.</a:t>
            </a:r>
          </a:p>
          <a:p>
            <a:pPr>
              <a:buFont typeface="+mj-lt"/>
              <a:buAutoNum type="arabicPeriod"/>
            </a:pPr>
            <a:r>
              <a:rPr lang="en-US" sz="1600" dirty="0">
                <a:solidFill>
                  <a:srgbClr val="FF0000"/>
                </a:solidFill>
              </a:rPr>
              <a:t>Avoid gossip, teasing and other unprofessional behavior.</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8CF66499-BBAE-42DC-A519-0B8FEC621FB9}"/>
              </a:ext>
            </a:extLst>
          </p:cNvPr>
          <p:cNvSpPr txBox="1"/>
          <p:nvPr/>
        </p:nvSpPr>
        <p:spPr>
          <a:xfrm>
            <a:off x="93023" y="1171699"/>
            <a:ext cx="11758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How does leadership drive expectations?</a:t>
            </a:r>
          </a:p>
        </p:txBody>
      </p:sp>
      <p:pic>
        <p:nvPicPr>
          <p:cNvPr id="3" name="Picture 9">
            <a:extLst>
              <a:ext uri="{FF2B5EF4-FFF2-40B4-BE49-F238E27FC236}">
                <a16:creationId xmlns:a16="http://schemas.microsoft.com/office/drawing/2014/main" id="{7724FCD2-D300-45CF-A3F2-0737C3B6987F}"/>
              </a:ext>
            </a:extLst>
          </p:cNvPr>
          <p:cNvPicPr>
            <a:picLocks noChangeAspect="1"/>
          </p:cNvPicPr>
          <p:nvPr/>
        </p:nvPicPr>
        <p:blipFill>
          <a:blip r:embed="rId3"/>
          <a:stretch>
            <a:fillRect/>
          </a:stretch>
        </p:blipFill>
        <p:spPr>
          <a:xfrm>
            <a:off x="7072859" y="2570032"/>
            <a:ext cx="4329659" cy="2442459"/>
          </a:xfrm>
          <a:prstGeom prst="rect">
            <a:avLst/>
          </a:prstGeom>
        </p:spPr>
      </p:pic>
    </p:spTree>
    <p:extLst>
      <p:ext uri="{BB962C8B-B14F-4D97-AF65-F5344CB8AC3E}">
        <p14:creationId xmlns:p14="http://schemas.microsoft.com/office/powerpoint/2010/main" val="74443908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rgbClr val="C00000"/>
                </a:solidFill>
                <a:ea typeface="+mj-lt"/>
                <a:cs typeface="+mj-lt"/>
              </a:rPr>
              <a:t>Setting Team Expectations </a:t>
            </a:r>
            <a:r>
              <a:rPr lang="en-US">
                <a:ea typeface="+mj-lt"/>
                <a:cs typeface="+mj-lt"/>
              </a:rPr>
              <a:t> </a:t>
            </a:r>
            <a:endParaRPr lang="en-US"/>
          </a:p>
        </p:txBody>
      </p:sp>
      <p:sp>
        <p:nvSpPr>
          <p:cNvPr id="4" name="TextBox 3">
            <a:extLst>
              <a:ext uri="{FF2B5EF4-FFF2-40B4-BE49-F238E27FC236}">
                <a16:creationId xmlns:a16="http://schemas.microsoft.com/office/drawing/2014/main" id="{A4965B36-63CD-4350-9D20-D6FF2FEA0DF4}"/>
              </a:ext>
            </a:extLst>
          </p:cNvPr>
          <p:cNvSpPr txBox="1"/>
          <p:nvPr/>
        </p:nvSpPr>
        <p:spPr>
          <a:xfrm>
            <a:off x="392177" y="2448296"/>
            <a:ext cx="52469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Calibri"/>
              <a:cs typeface="Calibri"/>
            </a:endParaRPr>
          </a:p>
        </p:txBody>
      </p:sp>
      <p:sp>
        <p:nvSpPr>
          <p:cNvPr id="6" name="TextBox 5">
            <a:extLst>
              <a:ext uri="{FF2B5EF4-FFF2-40B4-BE49-F238E27FC236}">
                <a16:creationId xmlns:a16="http://schemas.microsoft.com/office/drawing/2014/main" id="{1C8F5746-3738-468E-B939-40B57D16FE40}"/>
              </a:ext>
            </a:extLst>
          </p:cNvPr>
          <p:cNvSpPr txBox="1"/>
          <p:nvPr/>
        </p:nvSpPr>
        <p:spPr>
          <a:xfrm>
            <a:off x="729050" y="1641850"/>
            <a:ext cx="5187375"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One of the biggest hurdles affecting hybrid work is effective collaboration. </a:t>
            </a:r>
            <a:r>
              <a:rPr lang="en-US" sz="1600" dirty="0">
                <a:solidFill>
                  <a:srgbClr val="FF0000"/>
                </a:solidFill>
              </a:rPr>
              <a:t>be clear on important work principles and implement them within the team.  Such as…</a:t>
            </a:r>
          </a:p>
          <a:p>
            <a:pPr marL="285750" indent="-285750">
              <a:buFont typeface="Arial" panose="020B0604020202020204" pitchFamily="34" charset="0"/>
              <a:buChar char="•"/>
            </a:pPr>
            <a:endParaRPr lang="en-US" dirty="0">
              <a:cs typeface="Arial"/>
            </a:endParaRPr>
          </a:p>
          <a:p>
            <a:pPr marL="285750" indent="-285750">
              <a:buFont typeface="Arial" panose="020B0604020202020204" pitchFamily="34" charset="0"/>
              <a:buChar char="•"/>
            </a:pPr>
            <a:endParaRPr lang="en-US" sz="1600" dirty="0">
              <a:latin typeface="Calibri"/>
              <a:cs typeface="Calibri"/>
            </a:endParaRPr>
          </a:p>
        </p:txBody>
      </p:sp>
      <p:sp>
        <p:nvSpPr>
          <p:cNvPr id="9" name="TextBox 8">
            <a:extLst>
              <a:ext uri="{FF2B5EF4-FFF2-40B4-BE49-F238E27FC236}">
                <a16:creationId xmlns:a16="http://schemas.microsoft.com/office/drawing/2014/main" id="{8CF66499-BBAE-42DC-A519-0B8FEC621FB9}"/>
              </a:ext>
            </a:extLst>
          </p:cNvPr>
          <p:cNvSpPr txBox="1"/>
          <p:nvPr/>
        </p:nvSpPr>
        <p:spPr>
          <a:xfrm>
            <a:off x="93023" y="1171699"/>
            <a:ext cx="11758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How do hybrid teams collaborate to achieve a common goal? </a:t>
            </a:r>
            <a:endParaRPr lang="en-US" b="1"/>
          </a:p>
        </p:txBody>
      </p:sp>
      <p:sp>
        <p:nvSpPr>
          <p:cNvPr id="10" name="TextBox 9">
            <a:extLst>
              <a:ext uri="{FF2B5EF4-FFF2-40B4-BE49-F238E27FC236}">
                <a16:creationId xmlns:a16="http://schemas.microsoft.com/office/drawing/2014/main" id="{768DC9EE-EC73-406F-B72E-F2E06318C55B}"/>
              </a:ext>
            </a:extLst>
          </p:cNvPr>
          <p:cNvSpPr txBox="1"/>
          <p:nvPr/>
        </p:nvSpPr>
        <p:spPr>
          <a:xfrm>
            <a:off x="1006384" y="2808688"/>
            <a:ext cx="51873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t>Know the deadlines and agree to them</a:t>
            </a:r>
            <a:endParaRPr lang="en-US" sz="1600" dirty="0">
              <a:latin typeface="Arial"/>
              <a:cs typeface="Arial"/>
            </a:endParaRPr>
          </a:p>
          <a:p>
            <a:pPr marL="285750" indent="-285750">
              <a:buFont typeface="Arial" panose="020B0604020202020204" pitchFamily="34" charset="0"/>
              <a:buChar char="•"/>
            </a:pPr>
            <a:endParaRPr lang="en-US" sz="1600" dirty="0">
              <a:latin typeface="Calibri"/>
              <a:cs typeface="Calibri"/>
            </a:endParaRPr>
          </a:p>
        </p:txBody>
      </p:sp>
      <p:sp>
        <p:nvSpPr>
          <p:cNvPr id="11" name="TextBox 10">
            <a:extLst>
              <a:ext uri="{FF2B5EF4-FFF2-40B4-BE49-F238E27FC236}">
                <a16:creationId xmlns:a16="http://schemas.microsoft.com/office/drawing/2014/main" id="{1FA14893-9A97-4A5B-936B-B5CB8BDF56B2}"/>
              </a:ext>
            </a:extLst>
          </p:cNvPr>
          <p:cNvSpPr txBox="1"/>
          <p:nvPr/>
        </p:nvSpPr>
        <p:spPr>
          <a:xfrm>
            <a:off x="1006384" y="3529249"/>
            <a:ext cx="5466775"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dirty="0"/>
              <a:t>Have equal access to the manager.  </a:t>
            </a:r>
            <a:r>
              <a:rPr lang="en-US" sz="1600" dirty="0">
                <a:solidFill>
                  <a:srgbClr val="FF0000"/>
                </a:solidFill>
              </a:rPr>
              <a:t>Such as a 1 on 1 scheduled meeting each week or bi-weekly.</a:t>
            </a:r>
            <a:endParaRPr lang="en-US" sz="1600" dirty="0">
              <a:solidFill>
                <a:srgbClr val="FF0000"/>
              </a:solidFill>
              <a:cs typeface="Arial"/>
            </a:endParaRPr>
          </a:p>
          <a:p>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Have clear expectations on your availability response times.  </a:t>
            </a:r>
            <a:r>
              <a:rPr lang="en-US" sz="1600" dirty="0">
                <a:solidFill>
                  <a:srgbClr val="FF0000"/>
                </a:solidFill>
                <a:latin typeface="Arial"/>
                <a:cs typeface="Arial"/>
              </a:rPr>
              <a:t>When to response to chat?</a:t>
            </a:r>
          </a:p>
          <a:p>
            <a:pPr marL="285750" indent="-285750">
              <a:buFont typeface="Arial" panose="020B0604020202020204" pitchFamily="34" charset="0"/>
              <a:buChar char="•"/>
            </a:pPr>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Interpersonal relationships need to flourish.  </a:t>
            </a:r>
            <a:r>
              <a:rPr lang="en-US" sz="1400" dirty="0">
                <a:solidFill>
                  <a:srgbClr val="FF0000"/>
                </a:solidFill>
                <a:latin typeface="Arial"/>
                <a:cs typeface="Arial"/>
              </a:rPr>
              <a:t>We talked about having a rotating schedule but also having online events such as happy hour or games. Or schedule an event at a park.</a:t>
            </a:r>
          </a:p>
          <a:p>
            <a:pPr marL="285750" indent="-285750">
              <a:buFont typeface="Arial" panose="020B0604020202020204" pitchFamily="34" charset="0"/>
              <a:buChar char="•"/>
            </a:pPr>
            <a:endParaRPr lang="en-US" sz="1600" dirty="0">
              <a:latin typeface="Calibri"/>
              <a:cs typeface="Calibri"/>
            </a:endParaRPr>
          </a:p>
        </p:txBody>
      </p:sp>
      <p:pic>
        <p:nvPicPr>
          <p:cNvPr id="13" name="Picture 13">
            <a:extLst>
              <a:ext uri="{FF2B5EF4-FFF2-40B4-BE49-F238E27FC236}">
                <a16:creationId xmlns:a16="http://schemas.microsoft.com/office/drawing/2014/main" id="{6FE31400-2F8B-48FA-A5A0-64CC22C2CD38}"/>
              </a:ext>
            </a:extLst>
          </p:cNvPr>
          <p:cNvPicPr>
            <a:picLocks noChangeAspect="1"/>
          </p:cNvPicPr>
          <p:nvPr/>
        </p:nvPicPr>
        <p:blipFill>
          <a:blip r:embed="rId3"/>
          <a:stretch>
            <a:fillRect/>
          </a:stretch>
        </p:blipFill>
        <p:spPr>
          <a:xfrm>
            <a:off x="6810532" y="2443397"/>
            <a:ext cx="3954904" cy="1971206"/>
          </a:xfrm>
          <a:prstGeom prst="rect">
            <a:avLst/>
          </a:prstGeom>
        </p:spPr>
      </p:pic>
    </p:spTree>
    <p:extLst>
      <p:ext uri="{BB962C8B-B14F-4D97-AF65-F5344CB8AC3E}">
        <p14:creationId xmlns:p14="http://schemas.microsoft.com/office/powerpoint/2010/main" val="246707909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chemeClr val="accent1"/>
                </a:solidFill>
              </a:rPr>
              <a:t>Professional Interviews – Methodology  </a:t>
            </a:r>
          </a:p>
        </p:txBody>
      </p:sp>
      <p:sp>
        <p:nvSpPr>
          <p:cNvPr id="4" name="TextBox 3">
            <a:extLst>
              <a:ext uri="{FF2B5EF4-FFF2-40B4-BE49-F238E27FC236}">
                <a16:creationId xmlns:a16="http://schemas.microsoft.com/office/drawing/2014/main" id="{2BEE7C21-8CF2-4E52-9A14-5359FCC0DBFA}"/>
              </a:ext>
            </a:extLst>
          </p:cNvPr>
          <p:cNvSpPr txBox="1"/>
          <p:nvPr/>
        </p:nvSpPr>
        <p:spPr>
          <a:xfrm>
            <a:off x="191367" y="1611456"/>
            <a:ext cx="671772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b="1">
                <a:ea typeface="+mn-lt"/>
                <a:cs typeface="+mn-lt"/>
              </a:rPr>
              <a:t>Communication </a:t>
            </a:r>
            <a:r>
              <a:rPr lang="en-US">
                <a:ea typeface="+mn-lt"/>
                <a:cs typeface="+mn-lt"/>
              </a:rPr>
              <a:t>- What are the biggest communication challenges you have faced with your team going to a hybrid workplace? What are the best ways you found to overcome those challenges? </a:t>
            </a:r>
          </a:p>
          <a:p>
            <a:pPr marL="342900" indent="-342900">
              <a:buAutoNum type="arabicPeriod"/>
            </a:pPr>
            <a:endParaRPr lang="en-US">
              <a:ea typeface="+mn-lt"/>
              <a:cs typeface="+mn-lt"/>
            </a:endParaRPr>
          </a:p>
          <a:p>
            <a:pPr marL="342900" indent="-342900">
              <a:buAutoNum type="arabicPeriod"/>
            </a:pPr>
            <a:r>
              <a:rPr lang="en-US" b="1">
                <a:ea typeface="+mn-lt"/>
                <a:cs typeface="+mn-lt"/>
              </a:rPr>
              <a:t>Team Building</a:t>
            </a:r>
            <a:r>
              <a:rPr lang="en-US">
                <a:ea typeface="+mn-lt"/>
                <a:cs typeface="+mn-lt"/>
              </a:rPr>
              <a:t> - How do you ensure you are building/maintaining a strong team chemistry in a hybrid workplace? </a:t>
            </a:r>
          </a:p>
          <a:p>
            <a:pPr marL="342900" indent="-342900">
              <a:buAutoNum type="arabicPeriod"/>
            </a:pPr>
            <a:endParaRPr lang="en-US">
              <a:ea typeface="+mn-lt"/>
              <a:cs typeface="+mn-lt"/>
            </a:endParaRPr>
          </a:p>
          <a:p>
            <a:pPr marL="342900" indent="-342900">
              <a:buAutoNum type="arabicPeriod"/>
            </a:pPr>
            <a:r>
              <a:rPr lang="en-US" b="1">
                <a:ea typeface="+mn-lt"/>
                <a:cs typeface="+mn-lt"/>
              </a:rPr>
              <a:t>Inclusion</a:t>
            </a:r>
            <a:r>
              <a:rPr lang="en-US">
                <a:ea typeface="+mn-lt"/>
                <a:cs typeface="+mn-lt"/>
              </a:rPr>
              <a:t>- How do you make ensure engagement from your team? How do you make sure everyone is included in the decision-making process? </a:t>
            </a:r>
          </a:p>
          <a:p>
            <a:pPr marL="342900" indent="-342900">
              <a:buAutoNum type="arabicPeriod"/>
            </a:pPr>
            <a:endParaRPr lang="en-US">
              <a:cs typeface="Arial"/>
            </a:endParaRPr>
          </a:p>
          <a:p>
            <a:pPr marL="342900" indent="-342900">
              <a:buAutoNum type="arabicPeriod"/>
            </a:pPr>
            <a:r>
              <a:rPr lang="en-US" b="1">
                <a:ea typeface="+mn-lt"/>
                <a:cs typeface="+mn-lt"/>
              </a:rPr>
              <a:t>Setting Expectations</a:t>
            </a:r>
            <a:r>
              <a:rPr lang="en-US">
                <a:ea typeface="+mn-lt"/>
                <a:cs typeface="+mn-lt"/>
              </a:rPr>
              <a:t>- How have day to day expectations shifted? Work hours, travel, physical workspace, </a:t>
            </a:r>
            <a:r>
              <a:rPr lang="en-US" err="1">
                <a:ea typeface="+mn-lt"/>
                <a:cs typeface="+mn-lt"/>
              </a:rPr>
              <a:t>ect.</a:t>
            </a:r>
            <a:r>
              <a:rPr lang="en-US">
                <a:ea typeface="+mn-lt"/>
                <a:cs typeface="+mn-lt"/>
              </a:rPr>
              <a:t>  </a:t>
            </a:r>
            <a:endParaRPr lang="en-US">
              <a:cs typeface="Arial"/>
            </a:endParaRPr>
          </a:p>
          <a:p>
            <a:pPr marL="342900" indent="-342900" algn="l">
              <a:buAutoNum type="arabicPeriod"/>
            </a:pPr>
            <a:endParaRPr lang="en-US">
              <a:cs typeface="Arial"/>
            </a:endParaRPr>
          </a:p>
        </p:txBody>
      </p:sp>
      <p:sp>
        <p:nvSpPr>
          <p:cNvPr id="5" name="TextBox 4">
            <a:extLst>
              <a:ext uri="{FF2B5EF4-FFF2-40B4-BE49-F238E27FC236}">
                <a16:creationId xmlns:a16="http://schemas.microsoft.com/office/drawing/2014/main" id="{5A781478-202B-46E1-89AB-3B5A791EF35F}"/>
              </a:ext>
            </a:extLst>
          </p:cNvPr>
          <p:cNvSpPr txBox="1"/>
          <p:nvPr/>
        </p:nvSpPr>
        <p:spPr>
          <a:xfrm>
            <a:off x="8646969" y="1347354"/>
            <a:ext cx="1816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Interview Panel </a:t>
            </a:r>
          </a:p>
        </p:txBody>
      </p:sp>
      <p:sp>
        <p:nvSpPr>
          <p:cNvPr id="6" name="TextBox 5">
            <a:extLst>
              <a:ext uri="{FF2B5EF4-FFF2-40B4-BE49-F238E27FC236}">
                <a16:creationId xmlns:a16="http://schemas.microsoft.com/office/drawing/2014/main" id="{5DFEB856-3337-413C-967F-CACC4F452982}"/>
              </a:ext>
            </a:extLst>
          </p:cNvPr>
          <p:cNvSpPr txBox="1"/>
          <p:nvPr/>
        </p:nvSpPr>
        <p:spPr>
          <a:xfrm>
            <a:off x="7369752" y="1879888"/>
            <a:ext cx="448367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Kyle K.</a:t>
            </a:r>
          </a:p>
          <a:p>
            <a:pPr marL="285750" indent="-285750">
              <a:buFont typeface="Arial"/>
              <a:buChar char="•"/>
            </a:pPr>
            <a:r>
              <a:rPr lang="en-US">
                <a:ea typeface="+mn-lt"/>
                <a:cs typeface="+mn-lt"/>
              </a:rPr>
              <a:t>Senior Manager - Technical Solutions Hub for Campbell Soup Company</a:t>
            </a:r>
            <a:endParaRPr lang="en-US">
              <a:cs typeface="Arial"/>
            </a:endParaRPr>
          </a:p>
          <a:p>
            <a:pPr marL="285750" indent="-285750">
              <a:buFont typeface="Arial"/>
              <a:buChar char="•"/>
            </a:pPr>
            <a:r>
              <a:rPr lang="en-US">
                <a:cs typeface="Arial"/>
              </a:rPr>
              <a:t>6 Years Management Experience </a:t>
            </a:r>
          </a:p>
          <a:p>
            <a:pPr marL="285750" indent="-285750">
              <a:buFont typeface="Arial"/>
              <a:buChar char="•"/>
            </a:pPr>
            <a:r>
              <a:rPr lang="en-US">
                <a:cs typeface="Arial"/>
              </a:rPr>
              <a:t>1.5 Years Hybrid </a:t>
            </a:r>
          </a:p>
          <a:p>
            <a:endParaRPr lang="en-US">
              <a:cs typeface="Arial"/>
            </a:endParaRPr>
          </a:p>
          <a:p>
            <a:r>
              <a:rPr lang="en-US" b="1">
                <a:cs typeface="Arial"/>
              </a:rPr>
              <a:t>Sacha D. </a:t>
            </a:r>
          </a:p>
          <a:p>
            <a:pPr marL="285750" indent="-285750">
              <a:buFont typeface="Arial"/>
              <a:buChar char="•"/>
            </a:pPr>
            <a:r>
              <a:rPr lang="en-US">
                <a:ea typeface="+mn-lt"/>
                <a:cs typeface="+mn-lt"/>
              </a:rPr>
              <a:t>R&amp;D Manager - Campbells Foodservice Division </a:t>
            </a:r>
          </a:p>
          <a:p>
            <a:pPr marL="285750" indent="-285750">
              <a:buFont typeface="Arial"/>
              <a:buChar char="•"/>
            </a:pPr>
            <a:r>
              <a:rPr lang="en-US">
                <a:cs typeface="Arial"/>
              </a:rPr>
              <a:t>7 Years Management Experience </a:t>
            </a:r>
          </a:p>
          <a:p>
            <a:pPr marL="285750" indent="-285750">
              <a:buFont typeface="Arial"/>
              <a:buChar char="•"/>
            </a:pPr>
            <a:r>
              <a:rPr lang="en-US">
                <a:cs typeface="Arial"/>
              </a:rPr>
              <a:t>1.5 Years Hybrid </a:t>
            </a:r>
          </a:p>
          <a:p>
            <a:endParaRPr lang="en-US">
              <a:cs typeface="Arial"/>
            </a:endParaRPr>
          </a:p>
          <a:p>
            <a:r>
              <a:rPr lang="en-US" b="1">
                <a:cs typeface="Arial"/>
              </a:rPr>
              <a:t>Lisa S. </a:t>
            </a:r>
          </a:p>
          <a:p>
            <a:pPr marL="285750" indent="-285750">
              <a:buFont typeface="Arial"/>
              <a:buChar char="•"/>
            </a:pPr>
            <a:r>
              <a:rPr lang="en-US">
                <a:cs typeface="Arial"/>
              </a:rPr>
              <a:t>R&amp;D Manager</a:t>
            </a:r>
            <a:r>
              <a:rPr lang="en-US" b="1">
                <a:cs typeface="Arial"/>
              </a:rPr>
              <a:t> </a:t>
            </a:r>
            <a:r>
              <a:rPr lang="en-US">
                <a:cs typeface="Arial"/>
              </a:rPr>
              <a:t>- Campbells Soup R&amp;D</a:t>
            </a:r>
            <a:endParaRPr lang="en-US" b="1">
              <a:cs typeface="Arial"/>
            </a:endParaRPr>
          </a:p>
          <a:p>
            <a:pPr marL="285750" indent="-285750">
              <a:buFont typeface="Arial"/>
              <a:buChar char="•"/>
            </a:pPr>
            <a:r>
              <a:rPr lang="en-US">
                <a:cs typeface="Arial"/>
              </a:rPr>
              <a:t>32 Years Manager Experience</a:t>
            </a:r>
          </a:p>
          <a:p>
            <a:pPr marL="285750" indent="-285750">
              <a:buFont typeface="Arial"/>
              <a:buChar char="•"/>
            </a:pPr>
            <a:r>
              <a:rPr lang="en-US">
                <a:cs typeface="Arial"/>
              </a:rPr>
              <a:t>1.5 Years Hybrid </a:t>
            </a:r>
          </a:p>
          <a:p>
            <a:endParaRPr lang="en-US" b="1">
              <a:cs typeface="Arial"/>
            </a:endParaRPr>
          </a:p>
        </p:txBody>
      </p:sp>
    </p:spTree>
    <p:extLst>
      <p:ext uri="{BB962C8B-B14F-4D97-AF65-F5344CB8AC3E}">
        <p14:creationId xmlns:p14="http://schemas.microsoft.com/office/powerpoint/2010/main" val="54068459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rgbClr val="C00000"/>
                </a:solidFill>
                <a:ea typeface="+mj-lt"/>
                <a:cs typeface="+mj-lt"/>
              </a:rPr>
              <a:t>Professional Interviews – Communication  </a:t>
            </a:r>
            <a:endParaRPr lang="en-US">
              <a:solidFill>
                <a:srgbClr val="C00000"/>
              </a:solidFill>
            </a:endParaRPr>
          </a:p>
        </p:txBody>
      </p:sp>
      <p:sp>
        <p:nvSpPr>
          <p:cNvPr id="3" name="TextBox 2">
            <a:extLst>
              <a:ext uri="{FF2B5EF4-FFF2-40B4-BE49-F238E27FC236}">
                <a16:creationId xmlns:a16="http://schemas.microsoft.com/office/drawing/2014/main" id="{F71AA186-F92C-4D2F-9ABA-058FFA8BD02F}"/>
              </a:ext>
            </a:extLst>
          </p:cNvPr>
          <p:cNvSpPr txBox="1"/>
          <p:nvPr/>
        </p:nvSpPr>
        <p:spPr>
          <a:xfrm>
            <a:off x="637309" y="2059875"/>
            <a:ext cx="687977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mbria"/>
                <a:ea typeface="Cambria"/>
              </a:rPr>
              <a:t>"We were bombarded with meetings ... with the new way of working over communication is probably better than no communication, but I think it left the team</a:t>
            </a:r>
            <a:r>
              <a:rPr lang="en-US" sz="1600">
                <a:latin typeface="Cambria"/>
                <a:ea typeface="Cambria"/>
                <a:cs typeface="Arial"/>
              </a:rPr>
              <a:t> a</a:t>
            </a:r>
            <a:r>
              <a:rPr lang="en-US" sz="1600">
                <a:latin typeface="Cambria"/>
                <a:ea typeface="Cambria"/>
                <a:cs typeface="Calibri"/>
              </a:rPr>
              <a:t> little bit squeezed to get actual like physical work done"</a:t>
            </a:r>
          </a:p>
        </p:txBody>
      </p:sp>
      <p:sp>
        <p:nvSpPr>
          <p:cNvPr id="4" name="TextBox 3">
            <a:extLst>
              <a:ext uri="{FF2B5EF4-FFF2-40B4-BE49-F238E27FC236}">
                <a16:creationId xmlns:a16="http://schemas.microsoft.com/office/drawing/2014/main" id="{46AF7F37-09F6-49AB-A4DD-E2697EE09173}"/>
              </a:ext>
            </a:extLst>
          </p:cNvPr>
          <p:cNvSpPr txBox="1"/>
          <p:nvPr/>
        </p:nvSpPr>
        <p:spPr>
          <a:xfrm>
            <a:off x="6278091" y="4279074"/>
            <a:ext cx="582088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"I think understanding people's needs and level of comfort levels of communication was a critical part to kind of balancing things out as we went forward."</a:t>
            </a:r>
            <a:endParaRPr lang="en-US" sz="1600"/>
          </a:p>
        </p:txBody>
      </p:sp>
      <p:sp>
        <p:nvSpPr>
          <p:cNvPr id="5" name="TextBox 4">
            <a:extLst>
              <a:ext uri="{FF2B5EF4-FFF2-40B4-BE49-F238E27FC236}">
                <a16:creationId xmlns:a16="http://schemas.microsoft.com/office/drawing/2014/main" id="{672B6A13-C268-42FC-9569-46A6A0C4AD2F}"/>
              </a:ext>
            </a:extLst>
          </p:cNvPr>
          <p:cNvSpPr txBox="1"/>
          <p:nvPr/>
        </p:nvSpPr>
        <p:spPr>
          <a:xfrm>
            <a:off x="469076" y="5357752"/>
            <a:ext cx="648392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"Just get on your computer and just do video chats. Even if someone sitting beside you. That's in the same meeting 'cause it's just. It's much easier to make that technology work. The technology in the conference rooms isn't up to par yet."</a:t>
            </a:r>
            <a:endParaRPr lang="en-US" sz="1600"/>
          </a:p>
        </p:txBody>
      </p:sp>
      <p:pic>
        <p:nvPicPr>
          <p:cNvPr id="6" name="Picture 6" descr="A picture containing person, standing&#10;&#10;Description automatically generated">
            <a:extLst>
              <a:ext uri="{FF2B5EF4-FFF2-40B4-BE49-F238E27FC236}">
                <a16:creationId xmlns:a16="http://schemas.microsoft.com/office/drawing/2014/main" id="{5A5FD922-CBAC-4B94-826A-CB97EB8EFA9E}"/>
              </a:ext>
            </a:extLst>
          </p:cNvPr>
          <p:cNvPicPr>
            <a:picLocks noChangeAspect="1"/>
          </p:cNvPicPr>
          <p:nvPr/>
        </p:nvPicPr>
        <p:blipFill>
          <a:blip r:embed="rId3"/>
          <a:stretch>
            <a:fillRect/>
          </a:stretch>
        </p:blipFill>
        <p:spPr>
          <a:xfrm>
            <a:off x="8663049" y="1317743"/>
            <a:ext cx="3396342" cy="2263085"/>
          </a:xfrm>
          <a:prstGeom prst="rect">
            <a:avLst/>
          </a:prstGeom>
        </p:spPr>
      </p:pic>
      <p:sp>
        <p:nvSpPr>
          <p:cNvPr id="7" name="TextBox 6">
            <a:extLst>
              <a:ext uri="{FF2B5EF4-FFF2-40B4-BE49-F238E27FC236}">
                <a16:creationId xmlns:a16="http://schemas.microsoft.com/office/drawing/2014/main" id="{3E674655-6D9A-45EC-B56D-C6469C295E2B}"/>
              </a:ext>
            </a:extLst>
          </p:cNvPr>
          <p:cNvSpPr txBox="1"/>
          <p:nvPr/>
        </p:nvSpPr>
        <p:spPr>
          <a:xfrm>
            <a:off x="7396348" y="5684321"/>
            <a:ext cx="47026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"We did a lot of surveys asking like how often do we want to meet as a team?" </a:t>
            </a:r>
            <a:endParaRPr lang="en-US" sz="1600"/>
          </a:p>
        </p:txBody>
      </p:sp>
      <p:sp>
        <p:nvSpPr>
          <p:cNvPr id="8" name="TextBox 7">
            <a:extLst>
              <a:ext uri="{FF2B5EF4-FFF2-40B4-BE49-F238E27FC236}">
                <a16:creationId xmlns:a16="http://schemas.microsoft.com/office/drawing/2014/main" id="{8A96B882-1718-4CEE-BB7E-AEE92F2D82F6}"/>
              </a:ext>
            </a:extLst>
          </p:cNvPr>
          <p:cNvSpPr txBox="1"/>
          <p:nvPr/>
        </p:nvSpPr>
        <p:spPr>
          <a:xfrm>
            <a:off x="63335" y="1142010"/>
            <a:ext cx="124215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What are the biggest communication challenges you have faced with your team going to a hybrid workplace? What are the best ways you found to overcome those challenges? </a:t>
            </a:r>
            <a:r>
              <a:rPr lang="en-US" b="1">
                <a:cs typeface="Arial"/>
              </a:rPr>
              <a:t>​</a:t>
            </a:r>
            <a:endParaRPr lang="en-US" b="1"/>
          </a:p>
        </p:txBody>
      </p:sp>
      <p:sp>
        <p:nvSpPr>
          <p:cNvPr id="9" name="TextBox 8">
            <a:extLst>
              <a:ext uri="{FF2B5EF4-FFF2-40B4-BE49-F238E27FC236}">
                <a16:creationId xmlns:a16="http://schemas.microsoft.com/office/drawing/2014/main" id="{047B69D6-4C26-4D24-BBBD-35BDBD24909E}"/>
              </a:ext>
            </a:extLst>
          </p:cNvPr>
          <p:cNvSpPr txBox="1"/>
          <p:nvPr/>
        </p:nvSpPr>
        <p:spPr>
          <a:xfrm>
            <a:off x="152400" y="3526972"/>
            <a:ext cx="5939641"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52423"/>
                </a:solidFill>
                <a:latin typeface="Calibri"/>
                <a:cs typeface="Segoe UI"/>
              </a:rPr>
              <a:t>"I would set up monthly calls. And I would say, pretend we're all at my desk. Please have your video on and lets all chat and I I did that for a little bit and I will tell you that there were some team members that still did not turn their video on."</a:t>
            </a:r>
            <a:endParaRPr lang="en-US" sz="1600">
              <a:solidFill>
                <a:srgbClr val="616161"/>
              </a:solidFill>
              <a:latin typeface="Calibri"/>
              <a:cs typeface="Segoe UI"/>
            </a:endParaRPr>
          </a:p>
          <a:p>
            <a:endParaRPr lang="en-US">
              <a:solidFill>
                <a:srgbClr val="616161"/>
              </a:solidFill>
              <a:latin typeface="Segoe UI"/>
              <a:cs typeface="Segoe UI"/>
            </a:endParaRPr>
          </a:p>
          <a:p>
            <a:endParaRPr lang="en-US">
              <a:solidFill>
                <a:srgbClr val="616161"/>
              </a:solidFill>
              <a:latin typeface="Segoe UI"/>
              <a:cs typeface="Segoe UI"/>
            </a:endParaRPr>
          </a:p>
          <a:p>
            <a:endParaRPr lang="en-US">
              <a:solidFill>
                <a:srgbClr val="616161"/>
              </a:solidFill>
              <a:latin typeface="Segoe UI"/>
              <a:cs typeface="Segoe UI"/>
            </a:endParaRPr>
          </a:p>
          <a:p>
            <a:endParaRPr lang="en-US">
              <a:solidFill>
                <a:srgbClr val="616161"/>
              </a:solidFill>
              <a:latin typeface="Segoe UI"/>
              <a:cs typeface="Segoe UI"/>
            </a:endParaRPr>
          </a:p>
          <a:p>
            <a:endParaRPr lang="en-US">
              <a:solidFill>
                <a:srgbClr val="616161"/>
              </a:solidFill>
              <a:latin typeface="Segoe UI"/>
              <a:cs typeface="Segoe UI"/>
            </a:endParaRPr>
          </a:p>
          <a:p>
            <a:endParaRPr lang="en-US">
              <a:solidFill>
                <a:srgbClr val="616161"/>
              </a:solidFill>
              <a:latin typeface="Segoe UI"/>
              <a:cs typeface="Segoe UI"/>
            </a:endParaRPr>
          </a:p>
        </p:txBody>
      </p:sp>
    </p:spTree>
    <p:extLst>
      <p:ext uri="{BB962C8B-B14F-4D97-AF65-F5344CB8AC3E}">
        <p14:creationId xmlns:p14="http://schemas.microsoft.com/office/powerpoint/2010/main" val="100412772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rgbClr val="C00000"/>
                </a:solidFill>
                <a:ea typeface="+mj-lt"/>
                <a:cs typeface="+mj-lt"/>
              </a:rPr>
              <a:t>Professional Interviews – Team Building</a:t>
            </a:r>
            <a:r>
              <a:rPr lang="en-US">
                <a:ea typeface="+mj-lt"/>
                <a:cs typeface="+mj-lt"/>
              </a:rPr>
              <a:t> </a:t>
            </a:r>
            <a:endParaRPr lang="en-US"/>
          </a:p>
        </p:txBody>
      </p:sp>
      <p:pic>
        <p:nvPicPr>
          <p:cNvPr id="3" name="Picture 3" descr="A picture containing person, outdoor, sport&#10;&#10;Description automatically generated">
            <a:extLst>
              <a:ext uri="{FF2B5EF4-FFF2-40B4-BE49-F238E27FC236}">
                <a16:creationId xmlns:a16="http://schemas.microsoft.com/office/drawing/2014/main" id="{D4280234-5714-44DA-A692-4920040CBDD5}"/>
              </a:ext>
            </a:extLst>
          </p:cNvPr>
          <p:cNvPicPr>
            <a:picLocks noChangeAspect="1"/>
          </p:cNvPicPr>
          <p:nvPr/>
        </p:nvPicPr>
        <p:blipFill>
          <a:blip r:embed="rId3"/>
          <a:stretch>
            <a:fillRect/>
          </a:stretch>
        </p:blipFill>
        <p:spPr>
          <a:xfrm>
            <a:off x="162296" y="4365171"/>
            <a:ext cx="3327071" cy="2224644"/>
          </a:xfrm>
          <a:prstGeom prst="rect">
            <a:avLst/>
          </a:prstGeom>
        </p:spPr>
      </p:pic>
      <p:sp>
        <p:nvSpPr>
          <p:cNvPr id="4" name="TextBox 3">
            <a:extLst>
              <a:ext uri="{FF2B5EF4-FFF2-40B4-BE49-F238E27FC236}">
                <a16:creationId xmlns:a16="http://schemas.microsoft.com/office/drawing/2014/main" id="{E5884E91-81E8-4B7A-A388-3251F8007F27}"/>
              </a:ext>
            </a:extLst>
          </p:cNvPr>
          <p:cNvSpPr txBox="1"/>
          <p:nvPr/>
        </p:nvSpPr>
        <p:spPr>
          <a:xfrm>
            <a:off x="4486893" y="1715984"/>
            <a:ext cx="661257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"We played games like 20 questions, or, you know, silly things that people can kind of drop their guard and get comfortable and that can help up"</a:t>
            </a:r>
            <a:endParaRPr lang="en-US" sz="1600"/>
          </a:p>
        </p:txBody>
      </p:sp>
      <p:sp>
        <p:nvSpPr>
          <p:cNvPr id="5" name="TextBox 4">
            <a:extLst>
              <a:ext uri="{FF2B5EF4-FFF2-40B4-BE49-F238E27FC236}">
                <a16:creationId xmlns:a16="http://schemas.microsoft.com/office/drawing/2014/main" id="{9EFB3968-C31A-4ECA-BF6C-7451AD450D65}"/>
              </a:ext>
            </a:extLst>
          </p:cNvPr>
          <p:cNvSpPr txBox="1"/>
          <p:nvPr/>
        </p:nvSpPr>
        <p:spPr>
          <a:xfrm>
            <a:off x="5752358" y="2543546"/>
            <a:ext cx="60905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"We even tired by these virtual happy hours they were, they were cool at first and then they were just like oh another one."</a:t>
            </a:r>
            <a:endParaRPr lang="en-US" sz="1600"/>
          </a:p>
        </p:txBody>
      </p:sp>
      <p:sp>
        <p:nvSpPr>
          <p:cNvPr id="6" name="TextBox 5">
            <a:extLst>
              <a:ext uri="{FF2B5EF4-FFF2-40B4-BE49-F238E27FC236}">
                <a16:creationId xmlns:a16="http://schemas.microsoft.com/office/drawing/2014/main" id="{7B69E0DB-37A3-4B89-AA14-3A230166D4ED}"/>
              </a:ext>
            </a:extLst>
          </p:cNvPr>
          <p:cNvSpPr txBox="1"/>
          <p:nvPr/>
        </p:nvSpPr>
        <p:spPr>
          <a:xfrm>
            <a:off x="5110348" y="3398323"/>
            <a:ext cx="611777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ea typeface="Cambria"/>
                <a:cs typeface="Calibri"/>
              </a:rPr>
              <a:t>"I started a Friday gathering so we do like 1/2 hour on Friday mornings.</a:t>
            </a:r>
            <a:r>
              <a:rPr lang="en-US" sz="1400">
                <a:latin typeface="Calibri"/>
                <a:ea typeface="Cambria"/>
                <a:cs typeface="Calibri"/>
              </a:rPr>
              <a:t> I</a:t>
            </a:r>
            <a:r>
              <a:rPr lang="en-US" sz="1600">
                <a:latin typeface="Calibri"/>
                <a:ea typeface="+mn-lt"/>
                <a:cs typeface="+mn-lt"/>
              </a:rPr>
              <a:t>t's not like necessarily work focused. It is you kind of get to know each other better. Talk about where you came from, your favorite music, your same favorite road trip we've done, you know, strange exercises like try to teach an alien that doesn't speak English what we do for a living."</a:t>
            </a:r>
            <a:endParaRPr lang="en-US" sz="1600">
              <a:latin typeface="Calibri"/>
              <a:cs typeface="Arial"/>
            </a:endParaRPr>
          </a:p>
        </p:txBody>
      </p:sp>
      <p:sp>
        <p:nvSpPr>
          <p:cNvPr id="7" name="TextBox 6">
            <a:extLst>
              <a:ext uri="{FF2B5EF4-FFF2-40B4-BE49-F238E27FC236}">
                <a16:creationId xmlns:a16="http://schemas.microsoft.com/office/drawing/2014/main" id="{5247AE27-FFF1-4406-9671-CC9ECDB2DD73}"/>
              </a:ext>
            </a:extLst>
          </p:cNvPr>
          <p:cNvSpPr txBox="1"/>
          <p:nvPr/>
        </p:nvSpPr>
        <p:spPr>
          <a:xfrm>
            <a:off x="330531" y="2527466"/>
            <a:ext cx="34953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 think the other thing that helps too is like kind of accountability partners. This this notion of where you have like a buddy."</a:t>
            </a:r>
          </a:p>
        </p:txBody>
      </p:sp>
      <p:sp>
        <p:nvSpPr>
          <p:cNvPr id="8" name="TextBox 7">
            <a:extLst>
              <a:ext uri="{FF2B5EF4-FFF2-40B4-BE49-F238E27FC236}">
                <a16:creationId xmlns:a16="http://schemas.microsoft.com/office/drawing/2014/main" id="{8C6BF0C7-484F-4349-B861-097B9EF49C67}"/>
              </a:ext>
            </a:extLst>
          </p:cNvPr>
          <p:cNvSpPr txBox="1"/>
          <p:nvPr/>
        </p:nvSpPr>
        <p:spPr>
          <a:xfrm>
            <a:off x="83127" y="1142010"/>
            <a:ext cx="117684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How do you ensure you are building/maintaining a strong team chemistry in a hybrid workplace?</a:t>
            </a:r>
            <a:r>
              <a:rPr lang="en-US"/>
              <a:t> </a:t>
            </a:r>
          </a:p>
        </p:txBody>
      </p:sp>
      <p:sp>
        <p:nvSpPr>
          <p:cNvPr id="9" name="TextBox 8">
            <a:extLst>
              <a:ext uri="{FF2B5EF4-FFF2-40B4-BE49-F238E27FC236}">
                <a16:creationId xmlns:a16="http://schemas.microsoft.com/office/drawing/2014/main" id="{D04E00AE-94ED-4C39-B7C2-B6270C135F31}"/>
              </a:ext>
            </a:extLst>
          </p:cNvPr>
          <p:cNvSpPr txBox="1"/>
          <p:nvPr/>
        </p:nvSpPr>
        <p:spPr>
          <a:xfrm>
            <a:off x="4209803" y="5377542"/>
            <a:ext cx="66620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52423"/>
                </a:solidFill>
                <a:latin typeface="Segoe UI"/>
                <a:cs typeface="Segoe UI"/>
              </a:rPr>
              <a:t>"...the biggest thing is I've I've created this real flow to the work model.."</a:t>
            </a:r>
            <a:endParaRPr lang="en-US"/>
          </a:p>
        </p:txBody>
      </p:sp>
    </p:spTree>
    <p:extLst>
      <p:ext uri="{BB962C8B-B14F-4D97-AF65-F5344CB8AC3E}">
        <p14:creationId xmlns:p14="http://schemas.microsoft.com/office/powerpoint/2010/main" val="189647700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rgbClr val="C00000"/>
                </a:solidFill>
                <a:ea typeface="+mj-lt"/>
                <a:cs typeface="+mj-lt"/>
              </a:rPr>
              <a:t>Professional Interviews – Inclusion </a:t>
            </a:r>
            <a:endParaRPr lang="en-US"/>
          </a:p>
        </p:txBody>
      </p:sp>
      <p:sp>
        <p:nvSpPr>
          <p:cNvPr id="3" name="TextBox 2">
            <a:extLst>
              <a:ext uri="{FF2B5EF4-FFF2-40B4-BE49-F238E27FC236}">
                <a16:creationId xmlns:a16="http://schemas.microsoft.com/office/drawing/2014/main" id="{7F2159F3-ADF0-47FF-9FF0-EACA9375C610}"/>
              </a:ext>
            </a:extLst>
          </p:cNvPr>
          <p:cNvSpPr txBox="1"/>
          <p:nvPr/>
        </p:nvSpPr>
        <p:spPr>
          <a:xfrm>
            <a:off x="893371" y="4840679"/>
            <a:ext cx="46927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"With like senior leadership, really tried to feature, you know, create talking spot for  everybody."</a:t>
            </a:r>
          </a:p>
        </p:txBody>
      </p:sp>
      <p:sp>
        <p:nvSpPr>
          <p:cNvPr id="4" name="TextBox 3">
            <a:extLst>
              <a:ext uri="{FF2B5EF4-FFF2-40B4-BE49-F238E27FC236}">
                <a16:creationId xmlns:a16="http://schemas.microsoft.com/office/drawing/2014/main" id="{04F588F0-8402-4CC9-95B0-EB67F5E5B04B}"/>
              </a:ext>
            </a:extLst>
          </p:cNvPr>
          <p:cNvSpPr txBox="1"/>
          <p:nvPr/>
        </p:nvSpPr>
        <p:spPr>
          <a:xfrm>
            <a:off x="8451521" y="1675163"/>
            <a:ext cx="35150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"We try to really recognize those milestones for people."</a:t>
            </a:r>
            <a:endParaRPr lang="en-US"/>
          </a:p>
        </p:txBody>
      </p:sp>
      <p:pic>
        <p:nvPicPr>
          <p:cNvPr id="5" name="Picture 5" descr="Shape, arrow&#10;&#10;Description automatically generated">
            <a:extLst>
              <a:ext uri="{FF2B5EF4-FFF2-40B4-BE49-F238E27FC236}">
                <a16:creationId xmlns:a16="http://schemas.microsoft.com/office/drawing/2014/main" id="{491B5C61-50FD-450D-9454-B0B8E15B8F1E}"/>
              </a:ext>
            </a:extLst>
          </p:cNvPr>
          <p:cNvPicPr>
            <a:picLocks noChangeAspect="1"/>
          </p:cNvPicPr>
          <p:nvPr/>
        </p:nvPicPr>
        <p:blipFill>
          <a:blip r:embed="rId3"/>
          <a:stretch>
            <a:fillRect/>
          </a:stretch>
        </p:blipFill>
        <p:spPr>
          <a:xfrm>
            <a:off x="7396348" y="4554817"/>
            <a:ext cx="4742212" cy="2162026"/>
          </a:xfrm>
          <a:prstGeom prst="rect">
            <a:avLst/>
          </a:prstGeom>
        </p:spPr>
      </p:pic>
      <p:sp>
        <p:nvSpPr>
          <p:cNvPr id="6" name="TextBox 5">
            <a:extLst>
              <a:ext uri="{FF2B5EF4-FFF2-40B4-BE49-F238E27FC236}">
                <a16:creationId xmlns:a16="http://schemas.microsoft.com/office/drawing/2014/main" id="{E01208DF-E65B-4A4A-9B3D-83407E9632FD}"/>
              </a:ext>
            </a:extLst>
          </p:cNvPr>
          <p:cNvSpPr txBox="1"/>
          <p:nvPr/>
        </p:nvSpPr>
        <p:spPr>
          <a:xfrm>
            <a:off x="619992" y="2324595"/>
            <a:ext cx="77234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use the DAIO decsion making process. </a:t>
            </a:r>
            <a:r>
              <a:rPr lang="en-US">
                <a:ea typeface="+mn-lt"/>
                <a:cs typeface="+mn-lt"/>
              </a:rPr>
              <a:t>We set the expectations ahead of time and meetings or product cuttings and of what decision needs to be made and by who."</a:t>
            </a:r>
            <a:endParaRPr lang="en-US"/>
          </a:p>
        </p:txBody>
      </p:sp>
      <p:sp>
        <p:nvSpPr>
          <p:cNvPr id="7" name="TextBox 6">
            <a:extLst>
              <a:ext uri="{FF2B5EF4-FFF2-40B4-BE49-F238E27FC236}">
                <a16:creationId xmlns:a16="http://schemas.microsoft.com/office/drawing/2014/main" id="{840C2DEE-7458-4AAF-BA42-420A1F1BFB45}"/>
              </a:ext>
            </a:extLst>
          </p:cNvPr>
          <p:cNvSpPr txBox="1"/>
          <p:nvPr/>
        </p:nvSpPr>
        <p:spPr>
          <a:xfrm>
            <a:off x="83127" y="1102426"/>
            <a:ext cx="120554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How do you make ensure engagement from your team? How do you make sure everyone is included in the decision-making process? </a:t>
            </a:r>
          </a:p>
        </p:txBody>
      </p:sp>
      <p:sp>
        <p:nvSpPr>
          <p:cNvPr id="8" name="TextBox 7">
            <a:extLst>
              <a:ext uri="{FF2B5EF4-FFF2-40B4-BE49-F238E27FC236}">
                <a16:creationId xmlns:a16="http://schemas.microsoft.com/office/drawing/2014/main" id="{045C01BD-5E46-4B08-9888-AABCC6F19D99}"/>
              </a:ext>
            </a:extLst>
          </p:cNvPr>
          <p:cNvSpPr txBox="1"/>
          <p:nvPr/>
        </p:nvSpPr>
        <p:spPr>
          <a:xfrm>
            <a:off x="4120738" y="3497283"/>
            <a:ext cx="64542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52423"/>
                </a:solidFill>
                <a:latin typeface="Segoe UI"/>
                <a:cs typeface="Segoe UI"/>
              </a:rPr>
              <a:t>"It is more important than ever to over communicate and bring team members along on the journey"</a:t>
            </a:r>
          </a:p>
        </p:txBody>
      </p:sp>
    </p:spTree>
    <p:extLst>
      <p:ext uri="{BB962C8B-B14F-4D97-AF65-F5344CB8AC3E}">
        <p14:creationId xmlns:p14="http://schemas.microsoft.com/office/powerpoint/2010/main" val="240015300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87411" y="167225"/>
            <a:ext cx="12470821" cy="1095375"/>
          </a:xfrm>
        </p:spPr>
        <p:txBody>
          <a:bodyPr>
            <a:normAutofit/>
          </a:bodyPr>
          <a:lstStyle/>
          <a:p>
            <a:r>
              <a:rPr lang="en-US" sz="2800" b="0" i="1">
                <a:solidFill>
                  <a:srgbClr val="C00000"/>
                </a:solidFill>
                <a:ea typeface="+mj-lt"/>
                <a:cs typeface="+mj-lt"/>
              </a:rPr>
              <a:t>Managing a Technical Team in a Hybrid Work Environment</a:t>
            </a:r>
            <a:endParaRPr lang="en-US" sz="2800">
              <a:solidFill>
                <a:srgbClr val="C00000"/>
              </a:solidFill>
            </a:endParaRPr>
          </a:p>
        </p:txBody>
      </p:sp>
      <p:sp>
        <p:nvSpPr>
          <p:cNvPr id="3" name="TextBox 2">
            <a:extLst>
              <a:ext uri="{FF2B5EF4-FFF2-40B4-BE49-F238E27FC236}">
                <a16:creationId xmlns:a16="http://schemas.microsoft.com/office/drawing/2014/main" id="{F7C8DC5F-ACAB-4D8A-9B95-F1AED6D5EEAB}"/>
              </a:ext>
            </a:extLst>
          </p:cNvPr>
          <p:cNvSpPr txBox="1"/>
          <p:nvPr/>
        </p:nvSpPr>
        <p:spPr>
          <a:xfrm>
            <a:off x="204355" y="1338696"/>
            <a:ext cx="883919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Arial"/>
              </a:rPr>
              <a:t>Research Goal </a:t>
            </a:r>
            <a:endParaRPr lang="en-US" sz="2000">
              <a:cs typeface="Arial"/>
            </a:endParaRPr>
          </a:p>
          <a:p>
            <a:endParaRPr lang="en-US" sz="1400">
              <a:cs typeface="Arial"/>
            </a:endParaRPr>
          </a:p>
          <a:p>
            <a:r>
              <a:rPr lang="en-US" sz="1400">
                <a:cs typeface="Arial"/>
              </a:rPr>
              <a:t>Research </a:t>
            </a:r>
            <a:r>
              <a:rPr lang="en-US" sz="1400" b="1">
                <a:cs typeface="Arial"/>
              </a:rPr>
              <a:t>challenges</a:t>
            </a:r>
            <a:r>
              <a:rPr lang="en-US" sz="1400">
                <a:cs typeface="Arial"/>
              </a:rPr>
              <a:t> and </a:t>
            </a:r>
            <a:r>
              <a:rPr lang="en-US" sz="1400" b="1">
                <a:cs typeface="Arial"/>
              </a:rPr>
              <a:t>solutions</a:t>
            </a:r>
            <a:r>
              <a:rPr lang="en-US" sz="1400">
                <a:cs typeface="Arial"/>
              </a:rPr>
              <a:t> that come with managing a technical team in a hybrid workplace.</a:t>
            </a:r>
          </a:p>
          <a:p>
            <a:endParaRPr lang="en-US" sz="1100">
              <a:cs typeface="Arial"/>
            </a:endParaRPr>
          </a:p>
          <a:p>
            <a:endParaRPr lang="en-US" sz="1100">
              <a:cs typeface="Arial"/>
            </a:endParaRPr>
          </a:p>
        </p:txBody>
      </p:sp>
      <p:sp>
        <p:nvSpPr>
          <p:cNvPr id="4" name="TextBox 3">
            <a:extLst>
              <a:ext uri="{FF2B5EF4-FFF2-40B4-BE49-F238E27FC236}">
                <a16:creationId xmlns:a16="http://schemas.microsoft.com/office/drawing/2014/main" id="{DCE5B525-C0D1-4CF8-8611-628B67FB8689}"/>
              </a:ext>
            </a:extLst>
          </p:cNvPr>
          <p:cNvSpPr txBox="1"/>
          <p:nvPr/>
        </p:nvSpPr>
        <p:spPr>
          <a:xfrm>
            <a:off x="360218" y="5313219"/>
            <a:ext cx="34099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Arial"/>
              </a:rPr>
              <a:t>Communication Challenges</a:t>
            </a:r>
            <a:endParaRPr lang="en-US" sz="2000"/>
          </a:p>
          <a:p>
            <a:endParaRPr lang="en-US" sz="2000">
              <a:cs typeface="Arial"/>
            </a:endParaRPr>
          </a:p>
        </p:txBody>
      </p:sp>
      <p:pic>
        <p:nvPicPr>
          <p:cNvPr id="5" name="Picture 5" descr="Icon&#10;&#10;Description automatically generated">
            <a:extLst>
              <a:ext uri="{FF2B5EF4-FFF2-40B4-BE49-F238E27FC236}">
                <a16:creationId xmlns:a16="http://schemas.microsoft.com/office/drawing/2014/main" id="{491B44B3-9D4C-445A-BC55-982EE0781314}"/>
              </a:ext>
            </a:extLst>
          </p:cNvPr>
          <p:cNvPicPr>
            <a:picLocks noChangeAspect="1"/>
          </p:cNvPicPr>
          <p:nvPr/>
        </p:nvPicPr>
        <p:blipFill>
          <a:blip r:embed="rId3"/>
          <a:stretch>
            <a:fillRect/>
          </a:stretch>
        </p:blipFill>
        <p:spPr>
          <a:xfrm>
            <a:off x="1286741" y="3517648"/>
            <a:ext cx="2821131" cy="1693069"/>
          </a:xfrm>
          <a:prstGeom prst="rect">
            <a:avLst/>
          </a:prstGeom>
        </p:spPr>
      </p:pic>
      <p:pic>
        <p:nvPicPr>
          <p:cNvPr id="6" name="Picture 5" descr="Icon&#10;&#10;Description automatically generated">
            <a:extLst>
              <a:ext uri="{FF2B5EF4-FFF2-40B4-BE49-F238E27FC236}">
                <a16:creationId xmlns:a16="http://schemas.microsoft.com/office/drawing/2014/main" id="{87BDDA1D-103B-41BB-B4B3-4D36B59CB0DA}"/>
              </a:ext>
            </a:extLst>
          </p:cNvPr>
          <p:cNvPicPr>
            <a:picLocks noChangeAspect="1"/>
          </p:cNvPicPr>
          <p:nvPr/>
        </p:nvPicPr>
        <p:blipFill>
          <a:blip r:embed="rId3"/>
          <a:stretch>
            <a:fillRect/>
          </a:stretch>
        </p:blipFill>
        <p:spPr>
          <a:xfrm>
            <a:off x="3858489" y="3231897"/>
            <a:ext cx="2821131" cy="1693069"/>
          </a:xfrm>
          <a:prstGeom prst="rect">
            <a:avLst/>
          </a:prstGeom>
        </p:spPr>
      </p:pic>
      <p:pic>
        <p:nvPicPr>
          <p:cNvPr id="7" name="Picture 5" descr="Icon&#10;&#10;Description automatically generated">
            <a:extLst>
              <a:ext uri="{FF2B5EF4-FFF2-40B4-BE49-F238E27FC236}">
                <a16:creationId xmlns:a16="http://schemas.microsoft.com/office/drawing/2014/main" id="{1FE82208-0B3E-4B2E-9703-E689FB6A1093}"/>
              </a:ext>
            </a:extLst>
          </p:cNvPr>
          <p:cNvPicPr>
            <a:picLocks noChangeAspect="1"/>
          </p:cNvPicPr>
          <p:nvPr/>
        </p:nvPicPr>
        <p:blipFill>
          <a:blip r:embed="rId3"/>
          <a:stretch>
            <a:fillRect/>
          </a:stretch>
        </p:blipFill>
        <p:spPr>
          <a:xfrm flipH="1">
            <a:off x="5469081" y="3517647"/>
            <a:ext cx="2821131" cy="1693069"/>
          </a:xfrm>
          <a:prstGeom prst="rect">
            <a:avLst/>
          </a:prstGeom>
        </p:spPr>
      </p:pic>
      <p:pic>
        <p:nvPicPr>
          <p:cNvPr id="8" name="Picture 5" descr="Icon&#10;&#10;Description automatically generated">
            <a:extLst>
              <a:ext uri="{FF2B5EF4-FFF2-40B4-BE49-F238E27FC236}">
                <a16:creationId xmlns:a16="http://schemas.microsoft.com/office/drawing/2014/main" id="{34A490D4-7F30-4B2B-AD83-FD7B7F0C80EF}"/>
              </a:ext>
            </a:extLst>
          </p:cNvPr>
          <p:cNvPicPr>
            <a:picLocks noChangeAspect="1"/>
          </p:cNvPicPr>
          <p:nvPr/>
        </p:nvPicPr>
        <p:blipFill>
          <a:blip r:embed="rId3"/>
          <a:stretch>
            <a:fillRect/>
          </a:stretch>
        </p:blipFill>
        <p:spPr>
          <a:xfrm flipH="1">
            <a:off x="8222671" y="3231897"/>
            <a:ext cx="2821131" cy="1693069"/>
          </a:xfrm>
          <a:prstGeom prst="rect">
            <a:avLst/>
          </a:prstGeom>
        </p:spPr>
      </p:pic>
      <p:sp>
        <p:nvSpPr>
          <p:cNvPr id="9" name="TextBox 8">
            <a:extLst>
              <a:ext uri="{FF2B5EF4-FFF2-40B4-BE49-F238E27FC236}">
                <a16:creationId xmlns:a16="http://schemas.microsoft.com/office/drawing/2014/main" id="{E59DA2FF-12B6-41A8-B9E0-7BBDAC2C68EE}"/>
              </a:ext>
            </a:extLst>
          </p:cNvPr>
          <p:cNvSpPr txBox="1"/>
          <p:nvPr/>
        </p:nvSpPr>
        <p:spPr>
          <a:xfrm>
            <a:off x="3858490" y="4741717"/>
            <a:ext cx="216304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cs typeface="Arial"/>
            </a:endParaRPr>
          </a:p>
          <a:p>
            <a:r>
              <a:rPr lang="en-US" sz="2000">
                <a:cs typeface="Arial"/>
              </a:rPr>
              <a:t>Team Inclusion</a:t>
            </a:r>
          </a:p>
        </p:txBody>
      </p:sp>
      <p:sp>
        <p:nvSpPr>
          <p:cNvPr id="10" name="TextBox 9">
            <a:extLst>
              <a:ext uri="{FF2B5EF4-FFF2-40B4-BE49-F238E27FC236}">
                <a16:creationId xmlns:a16="http://schemas.microsoft.com/office/drawing/2014/main" id="{DCA2E7DD-D236-4E0D-A6EF-344978BBACA0}"/>
              </a:ext>
            </a:extLst>
          </p:cNvPr>
          <p:cNvSpPr txBox="1"/>
          <p:nvPr/>
        </p:nvSpPr>
        <p:spPr>
          <a:xfrm>
            <a:off x="6014604" y="5313220"/>
            <a:ext cx="370435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Arial"/>
              </a:rPr>
              <a:t>Setting Team Expectations</a:t>
            </a:r>
          </a:p>
          <a:p>
            <a:pPr>
              <a:buChar char="•"/>
            </a:pPr>
            <a:endParaRPr lang="en-US" sz="2000">
              <a:cs typeface="Arial"/>
            </a:endParaRPr>
          </a:p>
        </p:txBody>
      </p:sp>
      <p:sp>
        <p:nvSpPr>
          <p:cNvPr id="11" name="TextBox 10">
            <a:extLst>
              <a:ext uri="{FF2B5EF4-FFF2-40B4-BE49-F238E27FC236}">
                <a16:creationId xmlns:a16="http://schemas.microsoft.com/office/drawing/2014/main" id="{8601EB29-010B-4C3E-B139-D22CD391BFBB}"/>
              </a:ext>
            </a:extLst>
          </p:cNvPr>
          <p:cNvSpPr txBox="1"/>
          <p:nvPr/>
        </p:nvSpPr>
        <p:spPr>
          <a:xfrm>
            <a:off x="9486898" y="5018808"/>
            <a:ext cx="24834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Arial"/>
              </a:rPr>
              <a:t>Team Building</a:t>
            </a:r>
          </a:p>
        </p:txBody>
      </p:sp>
    </p:spTree>
    <p:extLst>
      <p:ext uri="{BB962C8B-B14F-4D97-AF65-F5344CB8AC3E}">
        <p14:creationId xmlns:p14="http://schemas.microsoft.com/office/powerpoint/2010/main" val="218549577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rgbClr val="C00000"/>
                </a:solidFill>
                <a:ea typeface="+mj-lt"/>
                <a:cs typeface="+mj-lt"/>
              </a:rPr>
              <a:t>Professional Interviews – Setting Expectations  </a:t>
            </a:r>
            <a:r>
              <a:rPr lang="en-US">
                <a:ea typeface="+mj-lt"/>
                <a:cs typeface="+mj-lt"/>
              </a:rPr>
              <a:t> </a:t>
            </a:r>
            <a:endParaRPr lang="en-US"/>
          </a:p>
        </p:txBody>
      </p:sp>
      <p:pic>
        <p:nvPicPr>
          <p:cNvPr id="3" name="Picture 3" descr="Text, whiteboard&#10;&#10;Description automatically generated">
            <a:extLst>
              <a:ext uri="{FF2B5EF4-FFF2-40B4-BE49-F238E27FC236}">
                <a16:creationId xmlns:a16="http://schemas.microsoft.com/office/drawing/2014/main" id="{AE2887D7-6B8F-489B-8A6E-AF6245388EE2}"/>
              </a:ext>
            </a:extLst>
          </p:cNvPr>
          <p:cNvPicPr>
            <a:picLocks noChangeAspect="1"/>
          </p:cNvPicPr>
          <p:nvPr/>
        </p:nvPicPr>
        <p:blipFill>
          <a:blip r:embed="rId3"/>
          <a:stretch>
            <a:fillRect/>
          </a:stretch>
        </p:blipFill>
        <p:spPr>
          <a:xfrm>
            <a:off x="4754089" y="4007599"/>
            <a:ext cx="3594264" cy="2346024"/>
          </a:xfrm>
          <a:prstGeom prst="rect">
            <a:avLst/>
          </a:prstGeom>
        </p:spPr>
      </p:pic>
      <p:sp>
        <p:nvSpPr>
          <p:cNvPr id="4" name="TextBox 3">
            <a:extLst>
              <a:ext uri="{FF2B5EF4-FFF2-40B4-BE49-F238E27FC236}">
                <a16:creationId xmlns:a16="http://schemas.microsoft.com/office/drawing/2014/main" id="{A4965B36-63CD-4350-9D20-D6FF2FEA0DF4}"/>
              </a:ext>
            </a:extLst>
          </p:cNvPr>
          <p:cNvSpPr txBox="1"/>
          <p:nvPr/>
        </p:nvSpPr>
        <p:spPr>
          <a:xfrm>
            <a:off x="449283" y="2161309"/>
            <a:ext cx="5246914" cy="602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"...It doesn't matter, as long as you're getting the job done well, right? So you work whatever hours you need.."</a:t>
            </a:r>
            <a:endParaRPr lang="en-US" sz="1600"/>
          </a:p>
        </p:txBody>
      </p:sp>
      <p:sp>
        <p:nvSpPr>
          <p:cNvPr id="5" name="TextBox 4">
            <a:extLst>
              <a:ext uri="{FF2B5EF4-FFF2-40B4-BE49-F238E27FC236}">
                <a16:creationId xmlns:a16="http://schemas.microsoft.com/office/drawing/2014/main" id="{FFF8F2B9-450D-4AB1-9885-AA6506F29A87}"/>
              </a:ext>
            </a:extLst>
          </p:cNvPr>
          <p:cNvSpPr txBox="1"/>
          <p:nvPr/>
        </p:nvSpPr>
        <p:spPr>
          <a:xfrm>
            <a:off x="7059880" y="1745672"/>
            <a:ext cx="47323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"My concern for me is like do I have enough work for everybody? .... The other thing I don't really want people doing is like working extreme hours."</a:t>
            </a:r>
            <a:endParaRPr lang="en-US" sz="1600"/>
          </a:p>
        </p:txBody>
      </p:sp>
      <p:sp>
        <p:nvSpPr>
          <p:cNvPr id="6" name="TextBox 5">
            <a:extLst>
              <a:ext uri="{FF2B5EF4-FFF2-40B4-BE49-F238E27FC236}">
                <a16:creationId xmlns:a16="http://schemas.microsoft.com/office/drawing/2014/main" id="{1C8F5746-3738-468E-B939-40B57D16FE40}"/>
              </a:ext>
            </a:extLst>
          </p:cNvPr>
          <p:cNvSpPr txBox="1"/>
          <p:nvPr/>
        </p:nvSpPr>
        <p:spPr>
          <a:xfrm>
            <a:off x="1438894" y="3150919"/>
            <a:ext cx="41880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"I enjoy working from work and having more of that clear separation between work and home. It's a little easier to shut it off."</a:t>
            </a:r>
            <a:endParaRPr lang="en-US" sz="1600"/>
          </a:p>
        </p:txBody>
      </p:sp>
      <p:sp>
        <p:nvSpPr>
          <p:cNvPr id="7" name="TextBox 6">
            <a:extLst>
              <a:ext uri="{FF2B5EF4-FFF2-40B4-BE49-F238E27FC236}">
                <a16:creationId xmlns:a16="http://schemas.microsoft.com/office/drawing/2014/main" id="{B8F0E13A-E313-41DE-8150-6886756683B3}"/>
              </a:ext>
            </a:extLst>
          </p:cNvPr>
          <p:cNvSpPr txBox="1"/>
          <p:nvPr/>
        </p:nvSpPr>
        <p:spPr>
          <a:xfrm>
            <a:off x="8940140" y="501138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"...you have to be flexible. You can't be too rigid."</a:t>
            </a:r>
            <a:endParaRPr lang="en-US" sz="1600"/>
          </a:p>
        </p:txBody>
      </p:sp>
      <p:sp>
        <p:nvSpPr>
          <p:cNvPr id="8" name="TextBox 7">
            <a:extLst>
              <a:ext uri="{FF2B5EF4-FFF2-40B4-BE49-F238E27FC236}">
                <a16:creationId xmlns:a16="http://schemas.microsoft.com/office/drawing/2014/main" id="{87A48692-27F0-4991-BB21-8B7E0D60266F}"/>
              </a:ext>
            </a:extLst>
          </p:cNvPr>
          <p:cNvSpPr txBox="1"/>
          <p:nvPr/>
        </p:nvSpPr>
        <p:spPr>
          <a:xfrm>
            <a:off x="1033153" y="4892634"/>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cs typeface="Calibri"/>
              </a:rPr>
              <a:t>"…as long as they're getting what they need done, I'm extremely flexible."</a:t>
            </a:r>
            <a:endParaRPr lang="en-US" sz="1600"/>
          </a:p>
        </p:txBody>
      </p:sp>
      <p:sp>
        <p:nvSpPr>
          <p:cNvPr id="9" name="TextBox 8">
            <a:extLst>
              <a:ext uri="{FF2B5EF4-FFF2-40B4-BE49-F238E27FC236}">
                <a16:creationId xmlns:a16="http://schemas.microsoft.com/office/drawing/2014/main" id="{8CF66499-BBAE-42DC-A519-0B8FEC621FB9}"/>
              </a:ext>
            </a:extLst>
          </p:cNvPr>
          <p:cNvSpPr txBox="1"/>
          <p:nvPr/>
        </p:nvSpPr>
        <p:spPr>
          <a:xfrm>
            <a:off x="93023" y="1171699"/>
            <a:ext cx="11758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How have day to day expectations shifted? Work hours, travel, physical workspace, ect.</a:t>
            </a:r>
            <a:r>
              <a:rPr lang="en-US"/>
              <a:t> </a:t>
            </a:r>
          </a:p>
        </p:txBody>
      </p:sp>
      <p:sp>
        <p:nvSpPr>
          <p:cNvPr id="10" name="TextBox 9">
            <a:extLst>
              <a:ext uri="{FF2B5EF4-FFF2-40B4-BE49-F238E27FC236}">
                <a16:creationId xmlns:a16="http://schemas.microsoft.com/office/drawing/2014/main" id="{D1DF907E-F1A6-45FF-94EB-56B85E58E412}"/>
              </a:ext>
            </a:extLst>
          </p:cNvPr>
          <p:cNvSpPr txBox="1"/>
          <p:nvPr/>
        </p:nvSpPr>
        <p:spPr>
          <a:xfrm>
            <a:off x="6327569" y="3051958"/>
            <a:ext cx="58901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52423"/>
                </a:solidFill>
                <a:latin typeface="Segoe UI"/>
                <a:cs typeface="Segoe UI"/>
              </a:rPr>
              <a:t>"It's a different thing. You stopped the five... you close your computer and you leave. So I think there's a different level of commitment when you're home."</a:t>
            </a:r>
            <a:endParaRPr lang="en-US"/>
          </a:p>
        </p:txBody>
      </p:sp>
    </p:spTree>
    <p:extLst>
      <p:ext uri="{BB962C8B-B14F-4D97-AF65-F5344CB8AC3E}">
        <p14:creationId xmlns:p14="http://schemas.microsoft.com/office/powerpoint/2010/main" val="299672149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arrow&#10;&#10;Description automatically generated">
            <a:extLst>
              <a:ext uri="{FF2B5EF4-FFF2-40B4-BE49-F238E27FC236}">
                <a16:creationId xmlns:a16="http://schemas.microsoft.com/office/drawing/2014/main" id="{BC41E3AA-9BC2-44C9-A597-28882C30A0EA}"/>
              </a:ext>
            </a:extLst>
          </p:cNvPr>
          <p:cNvPicPr>
            <a:picLocks noChangeAspect="1"/>
          </p:cNvPicPr>
          <p:nvPr/>
        </p:nvPicPr>
        <p:blipFill rotWithShape="1">
          <a:blip r:embed="rId2"/>
          <a:srcRect t="34783" r="-188" b="34114"/>
          <a:stretch/>
        </p:blipFill>
        <p:spPr>
          <a:xfrm>
            <a:off x="3447803" y="35007"/>
            <a:ext cx="5286505" cy="920109"/>
          </a:xfrm>
          <a:prstGeom prst="rect">
            <a:avLst/>
          </a:prstGeom>
        </p:spPr>
      </p:pic>
      <p:sp>
        <p:nvSpPr>
          <p:cNvPr id="2" name="TextBox 1">
            <a:extLst>
              <a:ext uri="{FF2B5EF4-FFF2-40B4-BE49-F238E27FC236}">
                <a16:creationId xmlns:a16="http://schemas.microsoft.com/office/drawing/2014/main" id="{4214C5AF-8088-4F46-88CB-5419BCAA0976}"/>
              </a:ext>
            </a:extLst>
          </p:cNvPr>
          <p:cNvSpPr txBox="1"/>
          <p:nvPr/>
        </p:nvSpPr>
        <p:spPr>
          <a:xfrm>
            <a:off x="436536" y="1495585"/>
            <a:ext cx="1147390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Which of the following communications is an example of </a:t>
            </a:r>
            <a:r>
              <a:rPr lang="en-US" sz="2400">
                <a:ea typeface="+mn-lt"/>
                <a:cs typeface="+mn-lt"/>
              </a:rPr>
              <a:t>High Band-Width Sharing?</a:t>
            </a:r>
          </a:p>
          <a:p>
            <a:endParaRPr lang="en-US" sz="2400">
              <a:ea typeface="+mn-lt"/>
              <a:cs typeface="+mn-lt"/>
            </a:endParaRPr>
          </a:p>
          <a:p>
            <a:endParaRPr lang="en-US" sz="2400">
              <a:ea typeface="+mn-lt"/>
              <a:cs typeface="+mn-lt"/>
            </a:endParaRPr>
          </a:p>
          <a:p>
            <a:pPr marL="1371600" lvl="2" indent="-457200">
              <a:buAutoNum type="alphaUcPeriod"/>
            </a:pPr>
            <a:r>
              <a:rPr lang="en-US" sz="2400">
                <a:ea typeface="+mn-lt"/>
                <a:cs typeface="+mn-lt"/>
              </a:rPr>
              <a:t>Email with details about project ideas</a:t>
            </a:r>
          </a:p>
          <a:p>
            <a:pPr marL="1371600" lvl="2" indent="-457200">
              <a:buAutoNum type="alphaUcPeriod"/>
            </a:pPr>
            <a:endParaRPr lang="en-US" sz="2400">
              <a:ea typeface="+mn-lt"/>
              <a:cs typeface="+mn-lt"/>
            </a:endParaRPr>
          </a:p>
          <a:p>
            <a:pPr marL="1371600" lvl="2" indent="-457200">
              <a:buAutoNum type="alphaUcPeriod"/>
            </a:pPr>
            <a:r>
              <a:rPr lang="en-US" sz="2400">
                <a:ea typeface="+mn-lt"/>
                <a:cs typeface="+mn-lt"/>
              </a:rPr>
              <a:t>Post-it note with project ideas on the wall</a:t>
            </a:r>
          </a:p>
          <a:p>
            <a:pPr marL="1371600" lvl="2" indent="-457200">
              <a:buAutoNum type="alphaUcPeriod"/>
            </a:pPr>
            <a:endParaRPr lang="en-US" sz="2400">
              <a:ea typeface="+mn-lt"/>
              <a:cs typeface="+mn-lt"/>
            </a:endParaRPr>
          </a:p>
          <a:p>
            <a:pPr marL="1371600" lvl="2" indent="-457200">
              <a:buAutoNum type="alphaUcPeriod"/>
            </a:pPr>
            <a:r>
              <a:rPr lang="en-US" sz="2400">
                <a:ea typeface="+mn-lt"/>
                <a:cs typeface="+mn-lt"/>
              </a:rPr>
              <a:t>1 on 1 meeting in the hall with a team member to discuss project ideas</a:t>
            </a:r>
          </a:p>
          <a:p>
            <a:pPr marL="1371600" lvl="2" indent="-457200">
              <a:buAutoNum type="alphaUcPeriod"/>
            </a:pPr>
            <a:endParaRPr lang="en-US" sz="2400">
              <a:ea typeface="+mn-lt"/>
              <a:cs typeface="+mn-lt"/>
            </a:endParaRPr>
          </a:p>
          <a:p>
            <a:pPr marL="1371600" lvl="2" indent="-457200">
              <a:buAutoNum type="alphaUcPeriod"/>
            </a:pPr>
            <a:r>
              <a:rPr lang="en-US" sz="2400">
                <a:ea typeface="+mn-lt"/>
                <a:cs typeface="+mn-lt"/>
              </a:rPr>
              <a:t>Phone Call with all department heads to discuss project ideas</a:t>
            </a:r>
          </a:p>
        </p:txBody>
      </p:sp>
    </p:spTree>
    <p:extLst>
      <p:ext uri="{BB962C8B-B14F-4D97-AF65-F5344CB8AC3E}">
        <p14:creationId xmlns:p14="http://schemas.microsoft.com/office/powerpoint/2010/main" val="832670361"/>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arrow&#10;&#10;Description automatically generated">
            <a:extLst>
              <a:ext uri="{FF2B5EF4-FFF2-40B4-BE49-F238E27FC236}">
                <a16:creationId xmlns:a16="http://schemas.microsoft.com/office/drawing/2014/main" id="{BC41E3AA-9BC2-44C9-A597-28882C30A0EA}"/>
              </a:ext>
            </a:extLst>
          </p:cNvPr>
          <p:cNvPicPr>
            <a:picLocks noChangeAspect="1"/>
          </p:cNvPicPr>
          <p:nvPr/>
        </p:nvPicPr>
        <p:blipFill rotWithShape="1">
          <a:blip r:embed="rId3"/>
          <a:srcRect t="34783" r="-188" b="34114"/>
          <a:stretch/>
        </p:blipFill>
        <p:spPr>
          <a:xfrm>
            <a:off x="3447803" y="35007"/>
            <a:ext cx="5286505" cy="920109"/>
          </a:xfrm>
          <a:prstGeom prst="rect">
            <a:avLst/>
          </a:prstGeom>
        </p:spPr>
      </p:pic>
      <p:sp>
        <p:nvSpPr>
          <p:cNvPr id="2" name="TextBox 1">
            <a:extLst>
              <a:ext uri="{FF2B5EF4-FFF2-40B4-BE49-F238E27FC236}">
                <a16:creationId xmlns:a16="http://schemas.microsoft.com/office/drawing/2014/main" id="{4214C5AF-8088-4F46-88CB-5419BCAA0976}"/>
              </a:ext>
            </a:extLst>
          </p:cNvPr>
          <p:cNvSpPr txBox="1"/>
          <p:nvPr/>
        </p:nvSpPr>
        <p:spPr>
          <a:xfrm>
            <a:off x="436536" y="1495585"/>
            <a:ext cx="1147390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Which of the following communications is an example of </a:t>
            </a:r>
            <a:r>
              <a:rPr lang="en-US" sz="2400">
                <a:ea typeface="+mn-lt"/>
                <a:cs typeface="+mn-lt"/>
              </a:rPr>
              <a:t>High Band-Width Sharing?</a:t>
            </a:r>
          </a:p>
          <a:p>
            <a:endParaRPr lang="en-US" sz="2400">
              <a:ea typeface="+mn-lt"/>
              <a:cs typeface="+mn-lt"/>
            </a:endParaRPr>
          </a:p>
          <a:p>
            <a:endParaRPr lang="en-US" sz="2400">
              <a:ea typeface="+mn-lt"/>
              <a:cs typeface="+mn-lt"/>
            </a:endParaRPr>
          </a:p>
          <a:p>
            <a:pPr marL="1371600" lvl="2" indent="-457200">
              <a:buAutoNum type="alphaUcPeriod"/>
            </a:pPr>
            <a:r>
              <a:rPr lang="en-US" sz="2400">
                <a:ea typeface="+mn-lt"/>
                <a:cs typeface="+mn-lt"/>
              </a:rPr>
              <a:t>Email with details about project ideas</a:t>
            </a:r>
          </a:p>
          <a:p>
            <a:pPr marL="1371600" lvl="2" indent="-457200">
              <a:buAutoNum type="alphaUcPeriod"/>
            </a:pPr>
            <a:endParaRPr lang="en-US" sz="2400">
              <a:ea typeface="+mn-lt"/>
              <a:cs typeface="+mn-lt"/>
            </a:endParaRPr>
          </a:p>
          <a:p>
            <a:pPr marL="1371600" lvl="2" indent="-457200">
              <a:buAutoNum type="alphaUcPeriod"/>
            </a:pPr>
            <a:r>
              <a:rPr lang="en-US" sz="2400">
                <a:ea typeface="+mn-lt"/>
                <a:cs typeface="+mn-lt"/>
              </a:rPr>
              <a:t>Post-it note with project ideas on the wall</a:t>
            </a:r>
          </a:p>
          <a:p>
            <a:pPr marL="1371600" lvl="2" indent="-457200">
              <a:buAutoNum type="alphaUcPeriod"/>
            </a:pPr>
            <a:endParaRPr lang="en-US" sz="2400">
              <a:ea typeface="+mn-lt"/>
              <a:cs typeface="+mn-lt"/>
            </a:endParaRPr>
          </a:p>
          <a:p>
            <a:pPr lvl="2"/>
            <a:r>
              <a:rPr lang="en-US" sz="2400">
                <a:ea typeface="+mn-lt"/>
                <a:cs typeface="+mn-lt"/>
              </a:rPr>
              <a:t>C. 1 on 1 meeting in the hall with a team member to discuss project ideas</a:t>
            </a:r>
          </a:p>
          <a:p>
            <a:pPr marL="1371600" lvl="2" indent="-457200">
              <a:buAutoNum type="alphaUcPeriod"/>
            </a:pPr>
            <a:endParaRPr lang="en-US" sz="2400">
              <a:ea typeface="+mn-lt"/>
              <a:cs typeface="+mn-lt"/>
            </a:endParaRPr>
          </a:p>
          <a:p>
            <a:pPr lvl="2"/>
            <a:r>
              <a:rPr lang="en-US" sz="2400">
                <a:ea typeface="+mn-lt"/>
                <a:cs typeface="+mn-lt"/>
              </a:rPr>
              <a:t>D. Phone Call with all department heads to discuss project ideas</a:t>
            </a:r>
          </a:p>
        </p:txBody>
      </p:sp>
      <p:sp>
        <p:nvSpPr>
          <p:cNvPr id="5" name="Rectangle: Rounded Corners 4">
            <a:extLst>
              <a:ext uri="{FF2B5EF4-FFF2-40B4-BE49-F238E27FC236}">
                <a16:creationId xmlns:a16="http://schemas.microsoft.com/office/drawing/2014/main" id="{FB626015-8DE5-4264-B694-D77C4EA07B55}"/>
              </a:ext>
            </a:extLst>
          </p:cNvPr>
          <p:cNvSpPr/>
          <p:nvPr/>
        </p:nvSpPr>
        <p:spPr>
          <a:xfrm>
            <a:off x="1321948" y="3983452"/>
            <a:ext cx="10207452" cy="532033"/>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6645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arrow&#10;&#10;Description automatically generated">
            <a:extLst>
              <a:ext uri="{FF2B5EF4-FFF2-40B4-BE49-F238E27FC236}">
                <a16:creationId xmlns:a16="http://schemas.microsoft.com/office/drawing/2014/main" id="{BC41E3AA-9BC2-44C9-A597-28882C30A0EA}"/>
              </a:ext>
            </a:extLst>
          </p:cNvPr>
          <p:cNvPicPr>
            <a:picLocks noChangeAspect="1"/>
          </p:cNvPicPr>
          <p:nvPr/>
        </p:nvPicPr>
        <p:blipFill rotWithShape="1">
          <a:blip r:embed="rId2"/>
          <a:srcRect t="34783" r="-188" b="34114"/>
          <a:stretch/>
        </p:blipFill>
        <p:spPr>
          <a:xfrm>
            <a:off x="3447803" y="35007"/>
            <a:ext cx="5286505" cy="920109"/>
          </a:xfrm>
          <a:prstGeom prst="rect">
            <a:avLst/>
          </a:prstGeom>
        </p:spPr>
      </p:pic>
      <p:sp>
        <p:nvSpPr>
          <p:cNvPr id="6" name="TextBox 5">
            <a:extLst>
              <a:ext uri="{FF2B5EF4-FFF2-40B4-BE49-F238E27FC236}">
                <a16:creationId xmlns:a16="http://schemas.microsoft.com/office/drawing/2014/main" id="{B94C1045-B655-4556-815C-68F62DF01CA2}"/>
              </a:ext>
            </a:extLst>
          </p:cNvPr>
          <p:cNvSpPr txBox="1"/>
          <p:nvPr/>
        </p:nvSpPr>
        <p:spPr>
          <a:xfrm>
            <a:off x="2210789" y="2270163"/>
            <a:ext cx="777042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What leadership framework performs best in the hybrid environment? </a:t>
            </a:r>
            <a:endParaRPr lang="en-US">
              <a:cs typeface="Arial"/>
            </a:endParaRPr>
          </a:p>
          <a:p>
            <a:endParaRPr lang="en-US">
              <a:cs typeface="Arial"/>
            </a:endParaRPr>
          </a:p>
          <a:p>
            <a:pPr marL="342900" indent="-342900">
              <a:buAutoNum type="alphaLcParenR"/>
            </a:pPr>
            <a:r>
              <a:rPr lang="en-US">
                <a:cs typeface="Arial"/>
              </a:rPr>
              <a:t>Any framework was recommended.</a:t>
            </a:r>
          </a:p>
          <a:p>
            <a:pPr marL="342900" indent="-342900">
              <a:buAutoNum type="alphaLcParenR"/>
            </a:pPr>
            <a:endParaRPr lang="en-US">
              <a:cs typeface="Arial"/>
            </a:endParaRPr>
          </a:p>
          <a:p>
            <a:pPr marL="342900" indent="-342900">
              <a:buAutoNum type="alphaLcParenR"/>
            </a:pPr>
            <a:r>
              <a:rPr lang="en-US">
                <a:cs typeface="Arial"/>
              </a:rPr>
              <a:t>Servant leadership</a:t>
            </a:r>
          </a:p>
          <a:p>
            <a:pPr marL="342900" indent="-342900">
              <a:buAutoNum type="alphaLcParenR"/>
            </a:pPr>
            <a:endParaRPr lang="en-US">
              <a:cs typeface="Arial"/>
            </a:endParaRPr>
          </a:p>
          <a:p>
            <a:pPr marL="342900" indent="-342900">
              <a:buAutoNum type="alphaLcParenR"/>
            </a:pPr>
            <a:r>
              <a:rPr lang="en-US">
                <a:cs typeface="Arial"/>
              </a:rPr>
              <a:t>Entrepreneurial Leadership.</a:t>
            </a:r>
          </a:p>
          <a:p>
            <a:pPr marL="342900" indent="-342900">
              <a:buAutoNum type="alphaLcParenR"/>
            </a:pPr>
            <a:endParaRPr lang="en-US">
              <a:cs typeface="Arial"/>
            </a:endParaRPr>
          </a:p>
          <a:p>
            <a:pPr marL="342900" indent="-342900">
              <a:buAutoNum type="alphaLcParenR"/>
            </a:pPr>
            <a:r>
              <a:rPr lang="en-US">
                <a:cs typeface="Arial"/>
              </a:rPr>
              <a:t>Fiedler's Contingency model. </a:t>
            </a:r>
          </a:p>
          <a:p>
            <a:pPr marL="342900" indent="-342900">
              <a:buAutoNum type="alphaLcParenR"/>
            </a:pPr>
            <a:endParaRPr lang="en-US">
              <a:cs typeface="Arial"/>
            </a:endParaRPr>
          </a:p>
          <a:p>
            <a:pPr marL="342900" indent="-342900">
              <a:buAutoNum type="alphaLcParenR"/>
            </a:pPr>
            <a:endParaRPr lang="en-US">
              <a:cs typeface="Arial"/>
            </a:endParaRPr>
          </a:p>
          <a:p>
            <a:pPr marL="342900" indent="-342900">
              <a:buAutoNum type="alphaLcParenR"/>
            </a:pPr>
            <a:endParaRPr lang="en-US">
              <a:cs typeface="Arial"/>
            </a:endParaRPr>
          </a:p>
          <a:p>
            <a:pPr marL="342900" indent="-342900">
              <a:buAutoNum type="alphaLcParenR"/>
            </a:pPr>
            <a:endParaRPr lang="en-US">
              <a:cs typeface="Arial"/>
            </a:endParaRPr>
          </a:p>
        </p:txBody>
      </p:sp>
    </p:spTree>
    <p:extLst>
      <p:ext uri="{BB962C8B-B14F-4D97-AF65-F5344CB8AC3E}">
        <p14:creationId xmlns:p14="http://schemas.microsoft.com/office/powerpoint/2010/main" val="403404900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arrow&#10;&#10;Description automatically generated">
            <a:extLst>
              <a:ext uri="{FF2B5EF4-FFF2-40B4-BE49-F238E27FC236}">
                <a16:creationId xmlns:a16="http://schemas.microsoft.com/office/drawing/2014/main" id="{BC41E3AA-9BC2-44C9-A597-28882C30A0EA}"/>
              </a:ext>
            </a:extLst>
          </p:cNvPr>
          <p:cNvPicPr>
            <a:picLocks noChangeAspect="1"/>
          </p:cNvPicPr>
          <p:nvPr/>
        </p:nvPicPr>
        <p:blipFill rotWithShape="1">
          <a:blip r:embed="rId3"/>
          <a:srcRect t="34783" r="-188" b="34114"/>
          <a:stretch/>
        </p:blipFill>
        <p:spPr>
          <a:xfrm>
            <a:off x="3447803" y="35007"/>
            <a:ext cx="5286505" cy="920109"/>
          </a:xfrm>
          <a:prstGeom prst="rect">
            <a:avLst/>
          </a:prstGeom>
        </p:spPr>
      </p:pic>
      <p:sp>
        <p:nvSpPr>
          <p:cNvPr id="6" name="TextBox 5">
            <a:extLst>
              <a:ext uri="{FF2B5EF4-FFF2-40B4-BE49-F238E27FC236}">
                <a16:creationId xmlns:a16="http://schemas.microsoft.com/office/drawing/2014/main" id="{B94C1045-B655-4556-815C-68F62DF01CA2}"/>
              </a:ext>
            </a:extLst>
          </p:cNvPr>
          <p:cNvSpPr txBox="1"/>
          <p:nvPr/>
        </p:nvSpPr>
        <p:spPr>
          <a:xfrm>
            <a:off x="2210789" y="2270163"/>
            <a:ext cx="777042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What leadership framework performs best in this environment? </a:t>
            </a:r>
            <a:endParaRPr lang="en-US">
              <a:cs typeface="Arial"/>
            </a:endParaRPr>
          </a:p>
          <a:p>
            <a:endParaRPr lang="en-US">
              <a:cs typeface="Arial"/>
            </a:endParaRPr>
          </a:p>
          <a:p>
            <a:pPr marL="342900" indent="-342900">
              <a:buAutoNum type="alphaLcParenR"/>
            </a:pPr>
            <a:r>
              <a:rPr lang="en-US">
                <a:cs typeface="Arial"/>
              </a:rPr>
              <a:t>Any framework was recommended.</a:t>
            </a:r>
          </a:p>
          <a:p>
            <a:pPr marL="342900" indent="-342900">
              <a:buAutoNum type="alphaLcParenR"/>
            </a:pPr>
            <a:endParaRPr lang="en-US">
              <a:cs typeface="Arial"/>
            </a:endParaRPr>
          </a:p>
          <a:p>
            <a:pPr marL="342900" indent="-342900">
              <a:buAutoNum type="alphaLcParenR"/>
            </a:pPr>
            <a:r>
              <a:rPr lang="en-US">
                <a:cs typeface="Arial"/>
              </a:rPr>
              <a:t>Servant leadership</a:t>
            </a:r>
          </a:p>
          <a:p>
            <a:pPr marL="342900" indent="-342900">
              <a:buAutoNum type="alphaLcParenR"/>
            </a:pPr>
            <a:endParaRPr lang="en-US">
              <a:cs typeface="Arial"/>
            </a:endParaRPr>
          </a:p>
          <a:p>
            <a:pPr marL="342900" indent="-342900">
              <a:buAutoNum type="alphaLcParenR"/>
            </a:pPr>
            <a:r>
              <a:rPr lang="en-US">
                <a:cs typeface="Arial"/>
              </a:rPr>
              <a:t>Entrepreneurial Leadership.</a:t>
            </a:r>
          </a:p>
          <a:p>
            <a:pPr marL="342900" indent="-342900">
              <a:buAutoNum type="alphaLcParenR"/>
            </a:pPr>
            <a:endParaRPr lang="en-US">
              <a:cs typeface="Arial"/>
            </a:endParaRPr>
          </a:p>
          <a:p>
            <a:pPr marL="342900" indent="-342900">
              <a:buAutoNum type="alphaLcParenR"/>
            </a:pPr>
            <a:r>
              <a:rPr lang="en-US">
                <a:cs typeface="Arial"/>
              </a:rPr>
              <a:t>Fiedler's Contingency model. </a:t>
            </a:r>
          </a:p>
          <a:p>
            <a:pPr marL="342900" indent="-342900">
              <a:buAutoNum type="alphaLcParenR"/>
            </a:pPr>
            <a:endParaRPr lang="en-US">
              <a:cs typeface="Arial"/>
            </a:endParaRPr>
          </a:p>
          <a:p>
            <a:pPr marL="342900" indent="-342900">
              <a:buAutoNum type="alphaLcParenR"/>
            </a:pPr>
            <a:endParaRPr lang="en-US">
              <a:cs typeface="Arial"/>
            </a:endParaRPr>
          </a:p>
          <a:p>
            <a:pPr marL="342900" indent="-342900">
              <a:buAutoNum type="alphaLcParenR"/>
            </a:pPr>
            <a:endParaRPr lang="en-US">
              <a:cs typeface="Arial"/>
            </a:endParaRPr>
          </a:p>
          <a:p>
            <a:pPr marL="342900" indent="-342900">
              <a:buAutoNum type="alphaLcParenR"/>
            </a:pPr>
            <a:endParaRPr lang="en-US">
              <a:cs typeface="Arial"/>
            </a:endParaRPr>
          </a:p>
        </p:txBody>
      </p:sp>
      <p:sp>
        <p:nvSpPr>
          <p:cNvPr id="2" name="Rectangle: Rounded Corners 1">
            <a:extLst>
              <a:ext uri="{FF2B5EF4-FFF2-40B4-BE49-F238E27FC236}">
                <a16:creationId xmlns:a16="http://schemas.microsoft.com/office/drawing/2014/main" id="{72C1430C-779D-4B12-92A8-7ABA140F32D6}"/>
              </a:ext>
            </a:extLst>
          </p:cNvPr>
          <p:cNvSpPr/>
          <p:nvPr/>
        </p:nvSpPr>
        <p:spPr>
          <a:xfrm>
            <a:off x="2213101" y="3712232"/>
            <a:ext cx="2613283" cy="532033"/>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68964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arrow&#10;&#10;Description automatically generated">
            <a:extLst>
              <a:ext uri="{FF2B5EF4-FFF2-40B4-BE49-F238E27FC236}">
                <a16:creationId xmlns:a16="http://schemas.microsoft.com/office/drawing/2014/main" id="{BC41E3AA-9BC2-44C9-A597-28882C30A0EA}"/>
              </a:ext>
            </a:extLst>
          </p:cNvPr>
          <p:cNvPicPr>
            <a:picLocks noChangeAspect="1"/>
          </p:cNvPicPr>
          <p:nvPr/>
        </p:nvPicPr>
        <p:blipFill rotWithShape="1">
          <a:blip r:embed="rId2"/>
          <a:srcRect t="34783" r="-188" b="34114"/>
          <a:stretch/>
        </p:blipFill>
        <p:spPr>
          <a:xfrm>
            <a:off x="3447803" y="35007"/>
            <a:ext cx="5286505" cy="920109"/>
          </a:xfrm>
          <a:prstGeom prst="rect">
            <a:avLst/>
          </a:prstGeom>
        </p:spPr>
      </p:pic>
      <p:sp>
        <p:nvSpPr>
          <p:cNvPr id="6" name="TextBox 5">
            <a:extLst>
              <a:ext uri="{FF2B5EF4-FFF2-40B4-BE49-F238E27FC236}">
                <a16:creationId xmlns:a16="http://schemas.microsoft.com/office/drawing/2014/main" id="{B94C1045-B655-4556-815C-68F62DF01CA2}"/>
              </a:ext>
            </a:extLst>
          </p:cNvPr>
          <p:cNvSpPr txBox="1"/>
          <p:nvPr/>
        </p:nvSpPr>
        <p:spPr>
          <a:xfrm>
            <a:off x="2210789" y="2270163"/>
            <a:ext cx="777042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From the interviews conducted, what was the biggest take away from </a:t>
            </a:r>
            <a:r>
              <a:rPr lang="en-US" sz="2400" i="1"/>
              <a:t>The Team Buidling</a:t>
            </a:r>
            <a:r>
              <a:rPr lang="en-US" sz="2400"/>
              <a:t> Interview question? </a:t>
            </a:r>
            <a:endParaRPr lang="en-US"/>
          </a:p>
          <a:p>
            <a:endParaRPr lang="en-US">
              <a:cs typeface="Arial"/>
            </a:endParaRPr>
          </a:p>
          <a:p>
            <a:pPr marL="342900" indent="-342900">
              <a:buAutoNum type="alphaLcParenR"/>
            </a:pPr>
            <a:r>
              <a:rPr lang="en-US">
                <a:cs typeface="Arial"/>
              </a:rPr>
              <a:t>Virtual happy hours are always really fun!</a:t>
            </a:r>
          </a:p>
          <a:p>
            <a:pPr marL="342900" indent="-342900">
              <a:buAutoNum type="alphaLcParenR"/>
            </a:pPr>
            <a:endParaRPr lang="en-US">
              <a:cs typeface="Arial"/>
            </a:endParaRPr>
          </a:p>
          <a:p>
            <a:pPr marL="342900" indent="-342900">
              <a:buAutoNum type="alphaLcParenR"/>
            </a:pPr>
            <a:r>
              <a:rPr lang="en-US">
                <a:cs typeface="Arial"/>
              </a:rPr>
              <a:t>It is important to set aside time to talk about anything but work.</a:t>
            </a:r>
          </a:p>
          <a:p>
            <a:pPr marL="342900" indent="-342900">
              <a:buAutoNum type="alphaLcParenR"/>
            </a:pPr>
            <a:endParaRPr lang="en-US">
              <a:cs typeface="Arial"/>
            </a:endParaRPr>
          </a:p>
          <a:p>
            <a:pPr marL="342900" indent="-342900">
              <a:buAutoNum type="alphaLcParenR"/>
            </a:pPr>
            <a:r>
              <a:rPr lang="en-US">
                <a:cs typeface="Arial"/>
              </a:rPr>
              <a:t>Team building isn't that important.</a:t>
            </a:r>
          </a:p>
          <a:p>
            <a:pPr marL="342900" indent="-342900">
              <a:buAutoNum type="alphaLcParenR"/>
            </a:pPr>
            <a:endParaRPr lang="en-US">
              <a:cs typeface="Arial"/>
            </a:endParaRPr>
          </a:p>
          <a:p>
            <a:pPr marL="342900" indent="-342900">
              <a:buAutoNum type="alphaLcParenR"/>
            </a:pPr>
            <a:r>
              <a:rPr lang="en-US">
                <a:cs typeface="Arial"/>
              </a:rPr>
              <a:t>Hazing new employees is a good team building method. </a:t>
            </a:r>
          </a:p>
          <a:p>
            <a:pPr marL="342900" indent="-342900">
              <a:buAutoNum type="alphaLcParenR"/>
            </a:pPr>
            <a:endParaRPr lang="en-US">
              <a:cs typeface="Arial"/>
            </a:endParaRPr>
          </a:p>
          <a:p>
            <a:pPr marL="342900" indent="-342900">
              <a:buAutoNum type="alphaLcParenR"/>
            </a:pPr>
            <a:endParaRPr lang="en-US">
              <a:cs typeface="Arial"/>
            </a:endParaRPr>
          </a:p>
          <a:p>
            <a:pPr marL="342900" indent="-342900">
              <a:buAutoNum type="alphaLcParenR"/>
            </a:pPr>
            <a:endParaRPr lang="en-US">
              <a:cs typeface="Arial"/>
            </a:endParaRPr>
          </a:p>
          <a:p>
            <a:pPr marL="342900" indent="-342900">
              <a:buAutoNum type="alphaLcParenR"/>
            </a:pPr>
            <a:endParaRPr lang="en-US">
              <a:cs typeface="Arial"/>
            </a:endParaRPr>
          </a:p>
        </p:txBody>
      </p:sp>
    </p:spTree>
    <p:extLst>
      <p:ext uri="{BB962C8B-B14F-4D97-AF65-F5344CB8AC3E}">
        <p14:creationId xmlns:p14="http://schemas.microsoft.com/office/powerpoint/2010/main" val="354308278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arrow&#10;&#10;Description automatically generated">
            <a:extLst>
              <a:ext uri="{FF2B5EF4-FFF2-40B4-BE49-F238E27FC236}">
                <a16:creationId xmlns:a16="http://schemas.microsoft.com/office/drawing/2014/main" id="{BC41E3AA-9BC2-44C9-A597-28882C30A0EA}"/>
              </a:ext>
            </a:extLst>
          </p:cNvPr>
          <p:cNvPicPr>
            <a:picLocks noChangeAspect="1"/>
          </p:cNvPicPr>
          <p:nvPr/>
        </p:nvPicPr>
        <p:blipFill rotWithShape="1">
          <a:blip r:embed="rId2"/>
          <a:srcRect t="34783" r="-188" b="34114"/>
          <a:stretch/>
        </p:blipFill>
        <p:spPr>
          <a:xfrm>
            <a:off x="3447803" y="35007"/>
            <a:ext cx="5286505" cy="920109"/>
          </a:xfrm>
          <a:prstGeom prst="rect">
            <a:avLst/>
          </a:prstGeom>
        </p:spPr>
      </p:pic>
      <p:sp>
        <p:nvSpPr>
          <p:cNvPr id="6" name="TextBox 5">
            <a:extLst>
              <a:ext uri="{FF2B5EF4-FFF2-40B4-BE49-F238E27FC236}">
                <a16:creationId xmlns:a16="http://schemas.microsoft.com/office/drawing/2014/main" id="{B94C1045-B655-4556-815C-68F62DF01CA2}"/>
              </a:ext>
            </a:extLst>
          </p:cNvPr>
          <p:cNvSpPr txBox="1"/>
          <p:nvPr/>
        </p:nvSpPr>
        <p:spPr>
          <a:xfrm>
            <a:off x="2210789" y="2270163"/>
            <a:ext cx="7787738"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From the interviews conducted, what was the biggest take away from </a:t>
            </a:r>
            <a:r>
              <a:rPr lang="en-US" sz="2400" i="1"/>
              <a:t>The Team Buidling</a:t>
            </a:r>
            <a:r>
              <a:rPr lang="en-US" sz="2400"/>
              <a:t> Interview question? </a:t>
            </a:r>
            <a:endParaRPr lang="en-US"/>
          </a:p>
          <a:p>
            <a:endParaRPr lang="en-US">
              <a:cs typeface="Arial"/>
            </a:endParaRPr>
          </a:p>
          <a:p>
            <a:pPr marL="342900" indent="-342900">
              <a:buAutoNum type="alphaLcParenR"/>
            </a:pPr>
            <a:r>
              <a:rPr lang="en-US">
                <a:cs typeface="Arial"/>
              </a:rPr>
              <a:t>Virtual happy hours are always really fun!</a:t>
            </a:r>
          </a:p>
          <a:p>
            <a:pPr marL="342900" indent="-342900">
              <a:buAutoNum type="alphaLcParenR"/>
            </a:pPr>
            <a:endParaRPr lang="en-US">
              <a:cs typeface="Arial"/>
            </a:endParaRPr>
          </a:p>
          <a:p>
            <a:pPr marL="342900" indent="-342900">
              <a:buAutoNum type="alphaLcParenR"/>
            </a:pPr>
            <a:r>
              <a:rPr lang="en-US">
                <a:cs typeface="Arial"/>
              </a:rPr>
              <a:t>It is important to set aside time to talk about anything but work.</a:t>
            </a:r>
          </a:p>
          <a:p>
            <a:pPr marL="342900" indent="-342900">
              <a:buAutoNum type="alphaLcParenR"/>
            </a:pPr>
            <a:endParaRPr lang="en-US">
              <a:cs typeface="Arial"/>
            </a:endParaRPr>
          </a:p>
          <a:p>
            <a:pPr marL="342900" indent="-342900">
              <a:buAutoNum type="alphaLcParenR"/>
            </a:pPr>
            <a:r>
              <a:rPr lang="en-US">
                <a:cs typeface="Arial"/>
              </a:rPr>
              <a:t>Team building isn't that important.</a:t>
            </a:r>
          </a:p>
          <a:p>
            <a:pPr marL="342900" indent="-342900">
              <a:buAutoNum type="alphaLcParenR"/>
            </a:pPr>
            <a:endParaRPr lang="en-US">
              <a:cs typeface="Arial"/>
            </a:endParaRPr>
          </a:p>
          <a:p>
            <a:pPr marL="342900" indent="-342900">
              <a:buAutoNum type="alphaLcParenR"/>
            </a:pPr>
            <a:r>
              <a:rPr lang="en-US">
                <a:cs typeface="Arial"/>
              </a:rPr>
              <a:t>Hazing new employees is a good team building method. </a:t>
            </a:r>
          </a:p>
          <a:p>
            <a:pPr marL="342900" indent="-342900">
              <a:buAutoNum type="alphaLcParenR"/>
            </a:pPr>
            <a:endParaRPr lang="en-US">
              <a:cs typeface="Arial"/>
            </a:endParaRPr>
          </a:p>
          <a:p>
            <a:pPr marL="342900" indent="-342900">
              <a:buAutoNum type="alphaLcParenR"/>
            </a:pPr>
            <a:endParaRPr lang="en-US">
              <a:cs typeface="Arial"/>
            </a:endParaRPr>
          </a:p>
          <a:p>
            <a:pPr marL="342900" indent="-342900">
              <a:buAutoNum type="alphaLcParenR"/>
            </a:pPr>
            <a:endParaRPr lang="en-US">
              <a:cs typeface="Arial"/>
            </a:endParaRPr>
          </a:p>
          <a:p>
            <a:pPr marL="342900" indent="-342900">
              <a:buAutoNum type="alphaLcParenR"/>
            </a:pPr>
            <a:endParaRPr lang="en-US">
              <a:cs typeface="Arial"/>
            </a:endParaRPr>
          </a:p>
        </p:txBody>
      </p:sp>
      <p:sp>
        <p:nvSpPr>
          <p:cNvPr id="5" name="Rectangle: Rounded Corners 4">
            <a:extLst>
              <a:ext uri="{FF2B5EF4-FFF2-40B4-BE49-F238E27FC236}">
                <a16:creationId xmlns:a16="http://schemas.microsoft.com/office/drawing/2014/main" id="{112FF0B3-F1AA-410D-AC6D-16C4646FCEF7}"/>
              </a:ext>
            </a:extLst>
          </p:cNvPr>
          <p:cNvSpPr/>
          <p:nvPr/>
        </p:nvSpPr>
        <p:spPr>
          <a:xfrm>
            <a:off x="2058117" y="3738062"/>
            <a:ext cx="7094877" cy="532033"/>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23118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771B3-43FD-44D9-850D-95CE3E93C02B}"/>
              </a:ext>
            </a:extLst>
          </p:cNvPr>
          <p:cNvSpPr>
            <a:spLocks noGrp="1"/>
          </p:cNvSpPr>
          <p:nvPr>
            <p:ph type="title"/>
          </p:nvPr>
        </p:nvSpPr>
        <p:spPr>
          <a:xfrm>
            <a:off x="3313314" y="2650764"/>
            <a:ext cx="5868439" cy="1153800"/>
          </a:xfrm>
        </p:spPr>
        <p:txBody>
          <a:bodyPr vert="horz" lIns="0" tIns="45720" rIns="91440" bIns="45720" rtlCol="0" anchor="ctr">
            <a:noAutofit/>
          </a:bodyPr>
          <a:lstStyle/>
          <a:p>
            <a:r>
              <a:rPr lang="en-US" sz="6600">
                <a:solidFill>
                  <a:schemeClr val="accent1"/>
                </a:solidFill>
              </a:rPr>
              <a:t>Thank You!</a:t>
            </a:r>
            <a:r>
              <a:rPr lang="en-US" sz="6600"/>
              <a:t> </a:t>
            </a:r>
          </a:p>
        </p:txBody>
      </p:sp>
    </p:spTree>
    <p:extLst>
      <p:ext uri="{BB962C8B-B14F-4D97-AF65-F5344CB8AC3E}">
        <p14:creationId xmlns:p14="http://schemas.microsoft.com/office/powerpoint/2010/main" val="273391012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B7C1-B06A-428E-8F7C-6B63B43C595B}"/>
              </a:ext>
            </a:extLst>
          </p:cNvPr>
          <p:cNvSpPr>
            <a:spLocks noGrp="1"/>
          </p:cNvSpPr>
          <p:nvPr>
            <p:ph type="title"/>
          </p:nvPr>
        </p:nvSpPr>
        <p:spPr/>
        <p:txBody>
          <a:bodyPr/>
          <a:lstStyle/>
          <a:p>
            <a:r>
              <a:rPr lang="en-US">
                <a:solidFill>
                  <a:srgbClr val="C00000"/>
                </a:solidFill>
              </a:rPr>
              <a:t>References </a:t>
            </a:r>
          </a:p>
        </p:txBody>
      </p:sp>
      <p:sp>
        <p:nvSpPr>
          <p:cNvPr id="3" name="TextBox 2">
            <a:extLst>
              <a:ext uri="{FF2B5EF4-FFF2-40B4-BE49-F238E27FC236}">
                <a16:creationId xmlns:a16="http://schemas.microsoft.com/office/drawing/2014/main" id="{2822B2E4-98C2-4E55-A582-18F5574F2D1B}"/>
              </a:ext>
            </a:extLst>
          </p:cNvPr>
          <p:cNvSpPr txBox="1"/>
          <p:nvPr/>
        </p:nvSpPr>
        <p:spPr>
          <a:xfrm>
            <a:off x="370391" y="1247105"/>
            <a:ext cx="11351106" cy="5786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[1] About the </a:t>
            </a:r>
            <a:r>
              <a:rPr lang="en-US" sz="1600" err="1"/>
              <a:t>AuthorCatherine</a:t>
            </a:r>
            <a:r>
              <a:rPr lang="en-US" sz="1600"/>
              <a:t> </a:t>
            </a:r>
            <a:r>
              <a:rPr lang="en-US" sz="1600" err="1"/>
              <a:t>DalyOriginally</a:t>
            </a:r>
            <a:r>
              <a:rPr lang="en-US" sz="1600"/>
              <a:t> from Dublin, et al. “5 Tips for Managing Hybrid and Remote Teams.” </a:t>
            </a:r>
            <a:r>
              <a:rPr lang="en-US" sz="1600" i="1" err="1"/>
              <a:t>ThoughtExchange</a:t>
            </a:r>
            <a:r>
              <a:rPr lang="en-US" sz="1600"/>
              <a:t>, 13 Aug. 2021, </a:t>
            </a:r>
            <a:r>
              <a:rPr lang="en-US" sz="1600">
                <a:hlinkClick r:id="rId2"/>
              </a:rPr>
              <a:t>www.thoughtexchange.com/blog/managing-hybrid-remote-teams/</a:t>
            </a:r>
            <a:r>
              <a:rPr lang="en-US" sz="1600"/>
              <a:t> </a:t>
            </a:r>
            <a:endParaRPr lang="en-US" sz="1600">
              <a:cs typeface="Arial"/>
            </a:endParaRPr>
          </a:p>
          <a:p>
            <a:endParaRPr lang="en-US" sz="1600">
              <a:cs typeface="Arial"/>
            </a:endParaRPr>
          </a:p>
          <a:p>
            <a:r>
              <a:rPr lang="en-US" sz="1600"/>
              <a:t>[2] “How to Manage a Hybrid Team.” </a:t>
            </a:r>
            <a:r>
              <a:rPr lang="en-US" sz="1600" i="1"/>
              <a:t>Harvard Business Review</a:t>
            </a:r>
            <a:r>
              <a:rPr lang="en-US" sz="1600"/>
              <a:t>, 1 Feb. 2021, </a:t>
            </a:r>
            <a:r>
              <a:rPr lang="en-US" sz="1600">
                <a:ea typeface="+mn-lt"/>
                <a:cs typeface="+mn-lt"/>
                <a:hlinkClick r:id="rId3"/>
              </a:rPr>
              <a:t>https://hbr.org/2020/10/how-to-manage-a-hybrid-team</a:t>
            </a:r>
            <a:endParaRPr lang="en-US" sz="1600">
              <a:cs typeface="Arial"/>
            </a:endParaRPr>
          </a:p>
          <a:p>
            <a:endParaRPr lang="en-US" sz="1600">
              <a:cs typeface="Arial"/>
            </a:endParaRPr>
          </a:p>
          <a:p>
            <a:r>
              <a:rPr lang="en-US" sz="1600">
                <a:ea typeface="+mn-lt"/>
                <a:cs typeface="+mn-lt"/>
              </a:rPr>
              <a:t>[3] Joyner, Sam. “10 Tips for Managing Hybrid Teams.” </a:t>
            </a:r>
            <a:r>
              <a:rPr lang="en-US" sz="1600" i="1">
                <a:ea typeface="+mn-lt"/>
                <a:cs typeface="+mn-lt"/>
              </a:rPr>
              <a:t>ViewSonic Library</a:t>
            </a:r>
            <a:r>
              <a:rPr lang="en-US" sz="1600">
                <a:ea typeface="+mn-lt"/>
                <a:cs typeface="+mn-lt"/>
              </a:rPr>
              <a:t>, 29 June 2021, </a:t>
            </a:r>
            <a:r>
              <a:rPr lang="en-US" sz="1600">
                <a:ea typeface="+mn-lt"/>
                <a:cs typeface="+mn-lt"/>
                <a:hlinkClick r:id="rId4"/>
              </a:rPr>
              <a:t>www.viewsonic.com/library/business/10-tips-for-managing-hybrid-teams/</a:t>
            </a:r>
            <a:endParaRPr lang="en-US" sz="1600">
              <a:ea typeface="+mn-lt"/>
              <a:cs typeface="+mn-lt"/>
            </a:endParaRPr>
          </a:p>
          <a:p>
            <a:endParaRPr lang="en-US" sz="1600">
              <a:ea typeface="+mn-lt"/>
              <a:cs typeface="+mn-lt"/>
            </a:endParaRPr>
          </a:p>
          <a:p>
            <a:r>
              <a:rPr lang="en-US" sz="1600">
                <a:ea typeface="+mn-lt"/>
                <a:cs typeface="+mn-lt"/>
              </a:rPr>
              <a:t>[4] 10 Challenges of Working from Home for Employers (And How to Solve Them). (2021, March 9). ViewSonic. </a:t>
            </a:r>
            <a:r>
              <a:rPr lang="en-US" sz="1600">
                <a:ea typeface="+mn-lt"/>
                <a:cs typeface="+mn-lt"/>
                <a:hlinkClick r:id="rId5"/>
              </a:rPr>
              <a:t>https://www.viewsonic.com/library/business/10-challenges-of-working-from-home-for-employers-and-how-to-solve-them/</a:t>
            </a:r>
            <a:r>
              <a:rPr lang="en-US" sz="1600">
                <a:ea typeface="+mn-lt"/>
                <a:cs typeface="+mn-lt"/>
              </a:rPr>
              <a:t> </a:t>
            </a:r>
            <a:endParaRPr lang="en-US"/>
          </a:p>
          <a:p>
            <a:endParaRPr lang="en-US" sz="1600">
              <a:ea typeface="+mn-lt"/>
              <a:cs typeface="+mn-lt"/>
            </a:endParaRPr>
          </a:p>
          <a:p>
            <a:r>
              <a:rPr lang="en-US" sz="1600">
                <a:ea typeface="+mn-lt"/>
                <a:cs typeface="+mn-lt"/>
              </a:rPr>
              <a:t>[5] Gavin, Matt.  “6 Tips for Managing Global &amp; International Teams.” Harvard Business School Online, 16 May 2019, </a:t>
            </a:r>
            <a:r>
              <a:rPr lang="en-US" sz="1600">
                <a:ea typeface="+mn-lt"/>
                <a:cs typeface="+mn-lt"/>
                <a:hlinkClick r:id="rId6"/>
              </a:rPr>
              <a:t>https://online.hbs.edu/blog/post/how-to-manage-global-teams</a:t>
            </a:r>
            <a:r>
              <a:rPr lang="en-US" sz="1600">
                <a:ea typeface="+mn-lt"/>
                <a:cs typeface="+mn-lt"/>
              </a:rPr>
              <a:t> </a:t>
            </a:r>
            <a:endParaRPr lang="en-US" sz="1600">
              <a:cs typeface="Arial"/>
            </a:endParaRPr>
          </a:p>
          <a:p>
            <a:endParaRPr lang="en-US" sz="1600">
              <a:ea typeface="+mn-lt"/>
              <a:cs typeface="+mn-lt"/>
            </a:endParaRPr>
          </a:p>
          <a:p>
            <a:r>
              <a:rPr lang="en-US" sz="1600">
                <a:ea typeface="+mn-lt"/>
                <a:cs typeface="+mn-lt"/>
              </a:rPr>
              <a:t>[6] Lauren </a:t>
            </a:r>
            <a:r>
              <a:rPr lang="en-US" sz="1600" err="1">
                <a:ea typeface="+mn-lt"/>
                <a:cs typeface="+mn-lt"/>
              </a:rPr>
              <a:t>Geall</a:t>
            </a:r>
            <a:r>
              <a:rPr lang="en-US" sz="1600">
                <a:ea typeface="+mn-lt"/>
                <a:cs typeface="+mn-lt"/>
              </a:rPr>
              <a:t>, “Working from home? Here’s why getting dressed is more important than you think” Stylist </a:t>
            </a:r>
            <a:endParaRPr lang="en-US" sz="1600">
              <a:cs typeface="Arial"/>
            </a:endParaRPr>
          </a:p>
          <a:p>
            <a:r>
              <a:rPr lang="en-US" sz="1600">
                <a:ea typeface="+mn-lt"/>
                <a:cs typeface="+mn-lt"/>
                <a:hlinkClick r:id="rId7"/>
              </a:rPr>
              <a:t>https://www.stylist.co.uk/life/working-from-home-tips-get-dressed-never-wear-pyjamas-stay-productive-psychology/368185</a:t>
            </a:r>
            <a:r>
              <a:rPr lang="en-US" sz="1600">
                <a:ea typeface="+mn-lt"/>
                <a:cs typeface="+mn-lt"/>
              </a:rPr>
              <a:t> </a:t>
            </a:r>
          </a:p>
          <a:p>
            <a:endParaRPr lang="en-US" sz="1600">
              <a:cs typeface="Arial"/>
            </a:endParaRPr>
          </a:p>
          <a:p>
            <a:r>
              <a:rPr lang="en-US" sz="1600">
                <a:ea typeface="+mn-lt"/>
                <a:cs typeface="+mn-lt"/>
              </a:rPr>
              <a:t>[7]  Top 12 Remote Team Communication Strategies. (2020, June 16) Flow.</a:t>
            </a:r>
            <a:r>
              <a:rPr lang="en-US"/>
              <a:t> </a:t>
            </a:r>
            <a:r>
              <a:rPr lang="en-US" sz="1600">
                <a:ea typeface="+mn-lt"/>
                <a:cs typeface="+mn-lt"/>
                <a:hlinkClick r:id="rId8">
                  <a:extLst>
                    <a:ext uri="{A12FA001-AC4F-418D-AE19-62706E023703}">
                      <ahyp:hlinkClr xmlns:ahyp="http://schemas.microsoft.com/office/drawing/2018/hyperlinkcolor" val="tx"/>
                    </a:ext>
                  </a:extLst>
                </a:hlinkClick>
              </a:rPr>
              <a:t>https://www.getflow.com/blog/top-12-remote-team-communication-strategies-fm</a:t>
            </a:r>
            <a:r>
              <a:rPr lang="en-US" sz="1600">
                <a:ea typeface="+mn-lt"/>
                <a:cs typeface="+mn-lt"/>
              </a:rPr>
              <a:t> </a:t>
            </a:r>
          </a:p>
          <a:p>
            <a:endParaRPr lang="en-US" sz="1600">
              <a:ea typeface="+mn-lt"/>
              <a:cs typeface="+mn-lt"/>
            </a:endParaRPr>
          </a:p>
          <a:p>
            <a:endParaRPr lang="en-US" sz="1600">
              <a:cs typeface="Arial"/>
            </a:endParaRPr>
          </a:p>
        </p:txBody>
      </p:sp>
    </p:spTree>
    <p:extLst>
      <p:ext uri="{BB962C8B-B14F-4D97-AF65-F5344CB8AC3E}">
        <p14:creationId xmlns:p14="http://schemas.microsoft.com/office/powerpoint/2010/main" val="441356634"/>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B7C1-B06A-428E-8F7C-6B63B43C595B}"/>
              </a:ext>
            </a:extLst>
          </p:cNvPr>
          <p:cNvSpPr>
            <a:spLocks noGrp="1"/>
          </p:cNvSpPr>
          <p:nvPr>
            <p:ph type="title"/>
          </p:nvPr>
        </p:nvSpPr>
        <p:spPr/>
        <p:txBody>
          <a:bodyPr/>
          <a:lstStyle/>
          <a:p>
            <a:r>
              <a:rPr lang="en-US">
                <a:solidFill>
                  <a:srgbClr val="C00000"/>
                </a:solidFill>
              </a:rPr>
              <a:t>References </a:t>
            </a:r>
          </a:p>
        </p:txBody>
      </p:sp>
      <p:sp>
        <p:nvSpPr>
          <p:cNvPr id="5" name="TextBox 4">
            <a:extLst>
              <a:ext uri="{FF2B5EF4-FFF2-40B4-BE49-F238E27FC236}">
                <a16:creationId xmlns:a16="http://schemas.microsoft.com/office/drawing/2014/main" id="{60A00230-4E30-4FC4-B710-0FD3F1C9DC29}"/>
              </a:ext>
            </a:extLst>
          </p:cNvPr>
          <p:cNvSpPr txBox="1"/>
          <p:nvPr/>
        </p:nvSpPr>
        <p:spPr>
          <a:xfrm>
            <a:off x="370391" y="1247105"/>
            <a:ext cx="11544834"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[8]  </a:t>
            </a:r>
            <a:r>
              <a:rPr lang="en-US" sz="1600">
                <a:ea typeface="+mn-lt"/>
                <a:cs typeface="+mn-lt"/>
              </a:rPr>
              <a:t>Lowy, J. (2020, April 9). Overcoming Remote Work Challenges. MIT Sloan Management Review.   </a:t>
            </a:r>
            <a:r>
              <a:rPr lang="en-US" sz="1600">
                <a:ea typeface="+mn-lt"/>
                <a:cs typeface="+mn-lt"/>
                <a:hlinkClick r:id="rId2">
                  <a:extLst>
                    <a:ext uri="{A12FA001-AC4F-418D-AE19-62706E023703}">
                      <ahyp:hlinkClr xmlns:ahyp="http://schemas.microsoft.com/office/drawing/2018/hyperlinkcolor" val="tx"/>
                    </a:ext>
                  </a:extLst>
                </a:hlinkClick>
              </a:rPr>
              <a:t>https://sloanreview.mit.edu/article/overcoming-remote-work-challenges/</a:t>
            </a:r>
            <a:r>
              <a:rPr lang="en-US" sz="1600">
                <a:ea typeface="+mn-lt"/>
                <a:cs typeface="+mn-lt"/>
              </a:rPr>
              <a:t> </a:t>
            </a:r>
            <a:endParaRPr lang="en-US"/>
          </a:p>
          <a:p>
            <a:endParaRPr lang="en-US" sz="1600">
              <a:cs typeface="Arial"/>
            </a:endParaRPr>
          </a:p>
          <a:p>
            <a:r>
              <a:rPr lang="en-US" sz="1600">
                <a:cs typeface="Arial"/>
              </a:rPr>
              <a:t>[9] </a:t>
            </a:r>
            <a:r>
              <a:rPr lang="en-US" sz="1600"/>
              <a:t>The</a:t>
            </a:r>
            <a:r>
              <a:rPr lang="en-US" sz="1600">
                <a:ea typeface="+mn-lt"/>
                <a:cs typeface="+mn-lt"/>
              </a:rPr>
              <a:t> 2021 State of Remote Work. (2021) Buffer.</a:t>
            </a:r>
            <a:r>
              <a:rPr lang="en-US" b="1"/>
              <a:t> </a:t>
            </a:r>
            <a:r>
              <a:rPr lang="en-US" sz="1600">
                <a:ea typeface="+mn-lt"/>
                <a:cs typeface="+mn-lt"/>
                <a:hlinkClick r:id="rId3">
                  <a:extLst>
                    <a:ext uri="{A12FA001-AC4F-418D-AE19-62706E023703}">
                      <ahyp:hlinkClr xmlns:ahyp="http://schemas.microsoft.com/office/drawing/2018/hyperlinkcolor" val="tx"/>
                    </a:ext>
                  </a:extLst>
                </a:hlinkClick>
              </a:rPr>
              <a:t>https://buffer.com/2021-state-of-remote-work</a:t>
            </a:r>
            <a:r>
              <a:rPr lang="en-US" sz="1600">
                <a:ea typeface="+mn-lt"/>
                <a:cs typeface="+mn-lt"/>
              </a:rPr>
              <a:t> </a:t>
            </a:r>
          </a:p>
          <a:p>
            <a:endParaRPr lang="en-US" sz="1600">
              <a:cs typeface="Arial"/>
            </a:endParaRPr>
          </a:p>
          <a:p>
            <a:r>
              <a:rPr lang="en-US" sz="1600">
                <a:cs typeface="Arial"/>
              </a:rPr>
              <a:t>[</a:t>
            </a:r>
            <a:r>
              <a:rPr lang="en-US" sz="1600">
                <a:ea typeface="+mn-lt"/>
                <a:cs typeface="+mn-lt"/>
              </a:rPr>
              <a:t>10]  Dhawan, E. and Chamorro-</a:t>
            </a:r>
            <a:r>
              <a:rPr lang="en-US" sz="1600" err="1">
                <a:ea typeface="+mn-lt"/>
                <a:cs typeface="+mn-lt"/>
              </a:rPr>
              <a:t>Premuzic</a:t>
            </a:r>
            <a:r>
              <a:rPr lang="en-US" sz="1600">
                <a:ea typeface="+mn-lt"/>
                <a:cs typeface="+mn-lt"/>
              </a:rPr>
              <a:t>, T. (2018, February 27). How to Collaborate Effectively If Your Team Is Remote.  Harvard Business Review.  </a:t>
            </a:r>
            <a:r>
              <a:rPr lang="en-US" sz="1600">
                <a:ea typeface="+mn-lt"/>
                <a:cs typeface="+mn-lt"/>
                <a:hlinkClick r:id="rId4">
                  <a:extLst>
                    <a:ext uri="{A12FA001-AC4F-418D-AE19-62706E023703}">
                      <ahyp:hlinkClr xmlns:ahyp="http://schemas.microsoft.com/office/drawing/2018/hyperlinkcolor" val="tx"/>
                    </a:ext>
                  </a:extLst>
                </a:hlinkClick>
              </a:rPr>
              <a:t>https://hbr.org/2018/02/how-to-collaborate-effectively-if-your-team-is-remote</a:t>
            </a:r>
            <a:r>
              <a:rPr lang="en-US" sz="1600">
                <a:ea typeface="+mn-lt"/>
                <a:cs typeface="+mn-lt"/>
              </a:rPr>
              <a:t> </a:t>
            </a:r>
          </a:p>
          <a:p>
            <a:endParaRPr lang="en-US" sz="1600">
              <a:ea typeface="+mn-lt"/>
              <a:cs typeface="+mn-lt"/>
            </a:endParaRPr>
          </a:p>
          <a:p>
            <a:r>
              <a:rPr lang="en-US" sz="1600">
                <a:ea typeface="+mn-lt"/>
                <a:cs typeface="+mn-lt"/>
              </a:rPr>
              <a:t>[11] Aston, B. (2020, July 17).  27 Best Practices For Managing Remote Teams In 2021. People Managing People.  </a:t>
            </a:r>
            <a:r>
              <a:rPr lang="en-US" sz="1600">
                <a:ea typeface="+mn-lt"/>
                <a:cs typeface="+mn-lt"/>
                <a:hlinkClick r:id="rId5">
                  <a:extLst>
                    <a:ext uri="{A12FA001-AC4F-418D-AE19-62706E023703}">
                      <ahyp:hlinkClr xmlns:ahyp="http://schemas.microsoft.com/office/drawing/2018/hyperlinkcolor" val="tx"/>
                    </a:ext>
                  </a:extLst>
                </a:hlinkClick>
              </a:rPr>
              <a:t>https://peoplemanagingpeople.com/general/tips-managing-remote-teams/</a:t>
            </a:r>
            <a:r>
              <a:rPr lang="en-US" sz="1600">
                <a:ea typeface="+mn-lt"/>
                <a:cs typeface="+mn-lt"/>
              </a:rPr>
              <a:t> </a:t>
            </a:r>
          </a:p>
          <a:p>
            <a:endParaRPr lang="en-US" sz="1600">
              <a:ea typeface="+mn-lt"/>
              <a:cs typeface="+mn-lt"/>
            </a:endParaRPr>
          </a:p>
          <a:p>
            <a:endParaRPr lang="en-US" sz="1600">
              <a:ea typeface="+mn-lt"/>
              <a:cs typeface="+mn-lt"/>
            </a:endParaRPr>
          </a:p>
          <a:p>
            <a:endParaRPr lang="en-US" sz="1600">
              <a:ea typeface="+mn-lt"/>
              <a:cs typeface="+mn-lt"/>
            </a:endParaRPr>
          </a:p>
          <a:p>
            <a:endParaRPr lang="en-US" sz="1600">
              <a:ea typeface="+mn-lt"/>
              <a:cs typeface="+mn-lt"/>
            </a:endParaRPr>
          </a:p>
        </p:txBody>
      </p:sp>
    </p:spTree>
    <p:extLst>
      <p:ext uri="{BB962C8B-B14F-4D97-AF65-F5344CB8AC3E}">
        <p14:creationId xmlns:p14="http://schemas.microsoft.com/office/powerpoint/2010/main" val="247599905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b="0">
                <a:solidFill>
                  <a:srgbClr val="C00000"/>
                </a:solidFill>
                <a:ea typeface="+mj-lt"/>
                <a:cs typeface="+mj-lt"/>
              </a:rPr>
              <a:t>Remote Communication Challenges</a:t>
            </a:r>
            <a:endParaRPr lang="en-US">
              <a:solidFill>
                <a:srgbClr val="C00000"/>
              </a:solidFill>
            </a:endParaRPr>
          </a:p>
        </p:txBody>
      </p:sp>
      <p:pic>
        <p:nvPicPr>
          <p:cNvPr id="63494" name="Picture 6">
            <a:extLst>
              <a:ext uri="{FF2B5EF4-FFF2-40B4-BE49-F238E27FC236}">
                <a16:creationId xmlns:a16="http://schemas.microsoft.com/office/drawing/2014/main" id="{96FD4D5A-37D5-4EA2-925D-A2429BECB9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3" t="4550" r="8188" b="11440"/>
          <a:stretch/>
        </p:blipFill>
        <p:spPr bwMode="auto">
          <a:xfrm>
            <a:off x="3043141" y="1190237"/>
            <a:ext cx="5456612" cy="51371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F5BB8FE-7E74-4E05-9801-EAB57490148B}"/>
              </a:ext>
            </a:extLst>
          </p:cNvPr>
          <p:cNvSpPr/>
          <p:nvPr/>
        </p:nvSpPr>
        <p:spPr>
          <a:xfrm>
            <a:off x="3039260" y="3678904"/>
            <a:ext cx="5518171" cy="642644"/>
          </a:xfrm>
          <a:prstGeom prst="round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0CD40DB-F457-46FB-B028-79D0C16A56E4}"/>
              </a:ext>
            </a:extLst>
          </p:cNvPr>
          <p:cNvSpPr/>
          <p:nvPr/>
        </p:nvSpPr>
        <p:spPr>
          <a:xfrm>
            <a:off x="2990099" y="4970365"/>
            <a:ext cx="4989689" cy="605774"/>
          </a:xfrm>
          <a:prstGeom prst="round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D0BADCC-6143-4359-9C69-8FB2527C62EA}"/>
              </a:ext>
            </a:extLst>
          </p:cNvPr>
          <p:cNvSpPr txBox="1"/>
          <p:nvPr/>
        </p:nvSpPr>
        <p:spPr>
          <a:xfrm>
            <a:off x="7092266" y="6532743"/>
            <a:ext cx="48483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Arial"/>
              </a:rPr>
              <a:t>Chart #12 from reference [9] </a:t>
            </a:r>
          </a:p>
        </p:txBody>
      </p:sp>
    </p:spTree>
    <p:extLst>
      <p:ext uri="{BB962C8B-B14F-4D97-AF65-F5344CB8AC3E}">
        <p14:creationId xmlns:p14="http://schemas.microsoft.com/office/powerpoint/2010/main" val="274835507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9B7759-86C1-4078-BBCB-5D449022B76F}"/>
              </a:ext>
            </a:extLst>
          </p:cNvPr>
          <p:cNvSpPr txBox="1"/>
          <p:nvPr/>
        </p:nvSpPr>
        <p:spPr>
          <a:xfrm>
            <a:off x="260593" y="1211571"/>
            <a:ext cx="8339165" cy="5355312"/>
          </a:xfrm>
          <a:prstGeom prst="rect">
            <a:avLst/>
          </a:prstGeom>
          <a:noFill/>
        </p:spPr>
        <p:txBody>
          <a:bodyPr wrap="square" lIns="91440" tIns="45720" rIns="91440" bIns="45720" rtlCol="0" anchor="t">
            <a:spAutoFit/>
          </a:bodyPr>
          <a:lstStyle/>
          <a:p>
            <a:r>
              <a:rPr lang="en-US"/>
              <a:t>What are some of the communication issues teams encounter with remote work:</a:t>
            </a:r>
            <a:endParaRPr lang="en-US">
              <a:cs typeface="Arial"/>
            </a:endParaRPr>
          </a:p>
          <a:p>
            <a:pPr algn="ctr"/>
            <a:endParaRPr lang="en-US">
              <a:cs typeface="Arial"/>
            </a:endParaRPr>
          </a:p>
          <a:p>
            <a:pPr marL="285750" indent="-285750">
              <a:buFont typeface="Arial" panose="020B0604020202020204" pitchFamily="34" charset="0"/>
              <a:buChar char="•"/>
            </a:pPr>
            <a:r>
              <a:rPr lang="en-US"/>
              <a:t>Different Geographic / Time Zone Locations</a:t>
            </a:r>
            <a:endParaRPr lang="en-US">
              <a:cs typeface="Arial"/>
            </a:endParaRPr>
          </a:p>
          <a:p>
            <a:pPr marL="742950" lvl="1" indent="-285750">
              <a:buFont typeface="Arial" panose="020B0604020202020204" pitchFamily="34" charset="0"/>
              <a:buChar char="•"/>
            </a:pPr>
            <a:r>
              <a:rPr lang="en-US">
                <a:cs typeface="Arial"/>
              </a:rPr>
              <a:t>Work Schedules</a:t>
            </a:r>
          </a:p>
          <a:p>
            <a:pPr marL="742950" lvl="1" indent="-285750">
              <a:buFont typeface="Arial" panose="020B0604020202020204" pitchFamily="34" charset="0"/>
              <a:buChar char="•"/>
            </a:pPr>
            <a:r>
              <a:rPr lang="en-US">
                <a:cs typeface="Arial"/>
              </a:rPr>
              <a:t>Meetings</a:t>
            </a:r>
          </a:p>
          <a:p>
            <a:pPr marL="742950" lvl="1" indent="-285750">
              <a:buFont typeface="Arial" panose="020B0604020202020204" pitchFamily="34" charset="0"/>
              <a:buChar char="•"/>
            </a:pPr>
            <a:r>
              <a:rPr lang="en-US">
                <a:cs typeface="Arial"/>
              </a:rPr>
              <a:t>Weather or other localized issues</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t>Different Cultures / Languages</a:t>
            </a:r>
            <a:endParaRPr lang="en-US">
              <a:cs typeface="Arial"/>
            </a:endParaRPr>
          </a:p>
          <a:p>
            <a:pPr marL="742950" lvl="1" indent="-285750">
              <a:buFont typeface="Arial" panose="020B0604020202020204" pitchFamily="34" charset="0"/>
              <a:buChar char="•"/>
            </a:pPr>
            <a:r>
              <a:rPr lang="en-US">
                <a:cs typeface="Arial"/>
              </a:rPr>
              <a:t>Clear communications</a:t>
            </a:r>
          </a:p>
          <a:p>
            <a:pPr marL="742950" lvl="1" indent="-285750">
              <a:buFont typeface="Arial" panose="020B0604020202020204" pitchFamily="34" charset="0"/>
              <a:buChar char="•"/>
            </a:pPr>
            <a:r>
              <a:rPr lang="en-US">
                <a:cs typeface="Arial"/>
              </a:rPr>
              <a:t>Translation</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t>Different Department / Technical Expertise</a:t>
            </a:r>
            <a:endParaRPr lang="en-US">
              <a:cs typeface="Arial"/>
            </a:endParaRPr>
          </a:p>
          <a:p>
            <a:pPr marL="742950" lvl="1" indent="-285750">
              <a:buFont typeface="Arial" panose="020B0604020202020204" pitchFamily="34" charset="0"/>
              <a:buChar char="•"/>
            </a:pPr>
            <a:r>
              <a:rPr lang="en-US">
                <a:cs typeface="Arial"/>
              </a:rPr>
              <a:t>Understanding technical concepts</a:t>
            </a:r>
          </a:p>
          <a:p>
            <a:pPr marL="742950" lvl="1" indent="-285750">
              <a:buFont typeface="Arial" panose="020B0604020202020204" pitchFamily="34" charset="0"/>
              <a:buChar char="•"/>
            </a:pPr>
            <a:r>
              <a:rPr lang="en-US">
                <a:cs typeface="Arial"/>
              </a:rPr>
              <a:t>New communication tools</a:t>
            </a:r>
          </a:p>
          <a:p>
            <a:pPr marL="742950" lvl="1" indent="-285750">
              <a:buFont typeface="Arial" panose="020B0604020202020204" pitchFamily="34" charset="0"/>
              <a:buChar char="•"/>
            </a:pPr>
            <a:r>
              <a:rPr lang="en-US">
                <a:cs typeface="Arial"/>
              </a:rPr>
              <a:t>Setting up contracts and other official documents</a:t>
            </a:r>
          </a:p>
          <a:p>
            <a:pPr marL="285750"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t>Different Priorities</a:t>
            </a:r>
            <a:endParaRPr lang="en-US">
              <a:cs typeface="Arial"/>
            </a:endParaRPr>
          </a:p>
          <a:p>
            <a:pPr marL="742950" lvl="1" indent="-285750">
              <a:buFont typeface="Arial" panose="020B0604020202020204" pitchFamily="34" charset="0"/>
              <a:buChar char="•"/>
            </a:pPr>
            <a:r>
              <a:rPr lang="en-US">
                <a:cs typeface="Arial"/>
              </a:rPr>
              <a:t>Communications</a:t>
            </a:r>
          </a:p>
          <a:p>
            <a:pPr marL="742950" lvl="1" indent="-285750">
              <a:buFont typeface="Arial" panose="020B0604020202020204" pitchFamily="34" charset="0"/>
              <a:buChar char="•"/>
            </a:pPr>
            <a:r>
              <a:rPr lang="en-US">
                <a:cs typeface="Arial"/>
              </a:rPr>
              <a:t>Building trust / following schedules</a:t>
            </a:r>
          </a:p>
        </p:txBody>
      </p:sp>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b="0">
                <a:solidFill>
                  <a:srgbClr val="C00000"/>
                </a:solidFill>
                <a:ea typeface="+mj-lt"/>
                <a:cs typeface="+mj-lt"/>
              </a:rPr>
              <a:t>Team Communication Challenges</a:t>
            </a:r>
            <a:endParaRPr lang="en-US">
              <a:solidFill>
                <a:schemeClr val="accent1"/>
              </a:solidFill>
            </a:endParaRPr>
          </a:p>
        </p:txBody>
      </p:sp>
      <p:pic>
        <p:nvPicPr>
          <p:cNvPr id="6" name="Picture 2">
            <a:extLst>
              <a:ext uri="{FF2B5EF4-FFF2-40B4-BE49-F238E27FC236}">
                <a16:creationId xmlns:a16="http://schemas.microsoft.com/office/drawing/2014/main" id="{80FC4430-4B04-49A5-A06C-430490A4F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5" t="13414" r="4066" b="4007"/>
          <a:stretch/>
        </p:blipFill>
        <p:spPr bwMode="auto">
          <a:xfrm>
            <a:off x="7206774" y="4441667"/>
            <a:ext cx="4609279" cy="2263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A177F363-0DBF-4D58-86BA-F5355B2257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13" r="7361" b="9806"/>
          <a:stretch/>
        </p:blipFill>
        <p:spPr bwMode="auto">
          <a:xfrm>
            <a:off x="7686232" y="1779706"/>
            <a:ext cx="3644081" cy="2399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69173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pie chart&#10;&#10;Description automatically generated">
            <a:extLst>
              <a:ext uri="{FF2B5EF4-FFF2-40B4-BE49-F238E27FC236}">
                <a16:creationId xmlns:a16="http://schemas.microsoft.com/office/drawing/2014/main" id="{70256DAD-503E-4503-9F32-851FDD7DFF49}"/>
              </a:ext>
            </a:extLst>
          </p:cNvPr>
          <p:cNvPicPr>
            <a:picLocks noChangeAspect="1"/>
          </p:cNvPicPr>
          <p:nvPr/>
        </p:nvPicPr>
        <p:blipFill>
          <a:blip r:embed="rId3"/>
          <a:stretch>
            <a:fillRect/>
          </a:stretch>
        </p:blipFill>
        <p:spPr>
          <a:xfrm>
            <a:off x="6941759" y="2429485"/>
            <a:ext cx="5188044" cy="3120697"/>
          </a:xfrm>
          <a:prstGeom prst="rect">
            <a:avLst/>
          </a:prstGeom>
        </p:spPr>
      </p:pic>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b="0">
                <a:solidFill>
                  <a:srgbClr val="C00000"/>
                </a:solidFill>
                <a:ea typeface="+mj-lt"/>
                <a:cs typeface="+mj-lt"/>
              </a:rPr>
              <a:t>Remote Communication Challenges</a:t>
            </a:r>
            <a:endParaRPr lang="en-US">
              <a:solidFill>
                <a:srgbClr val="C00000"/>
              </a:solidFill>
            </a:endParaRPr>
          </a:p>
        </p:txBody>
      </p:sp>
      <p:sp>
        <p:nvSpPr>
          <p:cNvPr id="5" name="TextBox 4">
            <a:extLst>
              <a:ext uri="{FF2B5EF4-FFF2-40B4-BE49-F238E27FC236}">
                <a16:creationId xmlns:a16="http://schemas.microsoft.com/office/drawing/2014/main" id="{7B3299A3-6053-4B0D-B77D-8C85ECAD2C3D}"/>
              </a:ext>
            </a:extLst>
          </p:cNvPr>
          <p:cNvSpPr txBox="1"/>
          <p:nvPr/>
        </p:nvSpPr>
        <p:spPr>
          <a:xfrm>
            <a:off x="201795" y="1080539"/>
            <a:ext cx="6222943" cy="6186309"/>
          </a:xfrm>
          <a:prstGeom prst="rect">
            <a:avLst/>
          </a:prstGeom>
          <a:noFill/>
        </p:spPr>
        <p:txBody>
          <a:bodyPr wrap="square" lIns="91440" tIns="45720" rIns="91440" bIns="45720" rtlCol="0" anchor="t">
            <a:spAutoFit/>
          </a:bodyPr>
          <a:lstStyle/>
          <a:p>
            <a:r>
              <a:rPr lang="en-US" b="1"/>
              <a:t>What communication areas are most likely to be lost by remote working?  What are some possible solutions?</a:t>
            </a:r>
          </a:p>
          <a:p>
            <a:endParaRPr lang="en-US"/>
          </a:p>
          <a:p>
            <a:pPr marL="742950" lvl="1" indent="-285750">
              <a:buFont typeface="Arial" panose="020B0604020202020204" pitchFamily="34" charset="0"/>
              <a:buChar char="•"/>
            </a:pPr>
            <a:r>
              <a:rPr lang="en-US"/>
              <a:t>High Band-Width Sharing </a:t>
            </a:r>
            <a:endParaRPr lang="en-US">
              <a:cs typeface="Arial"/>
            </a:endParaRPr>
          </a:p>
          <a:p>
            <a:pPr lvl="2"/>
            <a:r>
              <a:rPr lang="en-US"/>
              <a:t>(Face-to-face communication including non-verbal and supplementary communication from multiple senses)</a:t>
            </a:r>
            <a:endParaRPr lang="en-US">
              <a:cs typeface="Arial"/>
            </a:endParaRP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Passive Knowledge </a:t>
            </a:r>
            <a:endParaRPr lang="en-US">
              <a:cs typeface="Arial"/>
            </a:endParaRPr>
          </a:p>
          <a:p>
            <a:pPr lvl="2"/>
            <a:r>
              <a:rPr lang="en-US"/>
              <a:t>(Knowledge that is not directly communicated to you)</a:t>
            </a:r>
            <a:endParaRPr lang="en-US">
              <a:cs typeface="Arial"/>
            </a:endParaRP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Casual conversation </a:t>
            </a:r>
            <a:endParaRPr lang="en-US">
              <a:cs typeface="Arial"/>
            </a:endParaRPr>
          </a:p>
          <a:p>
            <a:pPr lvl="2"/>
            <a:r>
              <a:rPr lang="en-US"/>
              <a:t>(Water cooler talk)</a:t>
            </a:r>
            <a:endParaRPr lang="en-US">
              <a:cs typeface="Arial"/>
            </a:endParaRP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Immediate Responses</a:t>
            </a:r>
            <a:endParaRPr lang="en-US">
              <a:cs typeface="Arial"/>
            </a:endParaRPr>
          </a:p>
          <a:p>
            <a:pPr lvl="2"/>
            <a:r>
              <a:rPr lang="en-US"/>
              <a:t>(Time dependent conversations)</a:t>
            </a:r>
            <a:endParaRPr lang="en-US">
              <a:cs typeface="Arial"/>
            </a:endParaRPr>
          </a:p>
          <a:p>
            <a:pPr marL="742950" lvl="1" indent="-285750">
              <a:buFont typeface="Arial" panose="020B0604020202020204" pitchFamily="34" charset="0"/>
              <a:buChar char="•"/>
            </a:pPr>
            <a:endParaRPr lang="en-US">
              <a:solidFill>
                <a:srgbClr val="000000"/>
              </a:solidFill>
              <a:latin typeface="Arial" panose="020B0604020202020204" pitchFamily="34" charset="0"/>
              <a:cs typeface="Arial"/>
            </a:endParaRPr>
          </a:p>
          <a:p>
            <a:pPr marL="742950" lvl="1" indent="-285750">
              <a:buFont typeface="Arial" panose="020B0604020202020204" pitchFamily="34" charset="0"/>
              <a:buChar char="•"/>
            </a:pPr>
            <a:r>
              <a:rPr lang="en-US">
                <a:solidFill>
                  <a:srgbClr val="000000"/>
                </a:solidFill>
                <a:latin typeface="Arial"/>
                <a:cs typeface="Arial"/>
              </a:rPr>
              <a:t>Verbal Commendations / Reinforcement</a:t>
            </a:r>
            <a:endParaRPr lang="en-US">
              <a:solidFill>
                <a:srgbClr val="000000"/>
              </a:solidFill>
              <a:latin typeface="Arial" panose="020B0604020202020204" pitchFamily="34" charset="0"/>
              <a:cs typeface="Arial" panose="020B0604020202020204" pitchFamily="34" charset="0"/>
            </a:endParaRPr>
          </a:p>
          <a:p>
            <a:pPr lvl="2"/>
            <a:r>
              <a:rPr lang="en-US">
                <a:ea typeface="+mn-lt"/>
                <a:cs typeface="+mn-lt"/>
              </a:rPr>
              <a:t>(Accolades)</a:t>
            </a:r>
            <a:endParaRPr lang="en-US">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solidFill>
                <a:srgbClr val="000000"/>
              </a:solidFill>
              <a:latin typeface="Arial" panose="020B0604020202020204" pitchFamily="34" charset="0"/>
              <a:cs typeface="Arial" panose="020B0604020202020204" pitchFamily="34" charset="0"/>
            </a:endParaRPr>
          </a:p>
          <a:p>
            <a:endParaRPr lang="en-US">
              <a:solidFill>
                <a:srgbClr val="000000"/>
              </a:solidFill>
              <a:latin typeface="Arial" panose="020B0604020202020204" pitchFamily="34" charset="0"/>
              <a:cs typeface="Arial" panose="020B0604020202020204" pitchFamily="34" charset="0"/>
            </a:endParaRPr>
          </a:p>
        </p:txBody>
      </p:sp>
      <p:sp>
        <p:nvSpPr>
          <p:cNvPr id="9" name="TextBox 2">
            <a:extLst>
              <a:ext uri="{FF2B5EF4-FFF2-40B4-BE49-F238E27FC236}">
                <a16:creationId xmlns:a16="http://schemas.microsoft.com/office/drawing/2014/main" id="{1F3B3681-6581-44CE-9AAC-CA09338FFE5E}"/>
              </a:ext>
            </a:extLst>
          </p:cNvPr>
          <p:cNvSpPr txBox="1"/>
          <p:nvPr/>
        </p:nvSpPr>
        <p:spPr>
          <a:xfrm>
            <a:off x="6862229" y="6487993"/>
            <a:ext cx="4848385"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cs typeface="Arial"/>
              </a:rPr>
              <a:t>Chart #8 from reference [9] </a:t>
            </a:r>
          </a:p>
        </p:txBody>
      </p:sp>
      <p:sp>
        <p:nvSpPr>
          <p:cNvPr id="10" name="Rectangle: Rounded Corners 9">
            <a:extLst>
              <a:ext uri="{FF2B5EF4-FFF2-40B4-BE49-F238E27FC236}">
                <a16:creationId xmlns:a16="http://schemas.microsoft.com/office/drawing/2014/main" id="{EA8636D2-7EFF-4D86-873C-0A58DFC404EC}"/>
              </a:ext>
            </a:extLst>
          </p:cNvPr>
          <p:cNvSpPr/>
          <p:nvPr/>
        </p:nvSpPr>
        <p:spPr>
          <a:xfrm flipV="1">
            <a:off x="9392926" y="3529064"/>
            <a:ext cx="2735911" cy="330947"/>
          </a:xfrm>
          <a:prstGeom prst="round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87368218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b="0">
                <a:solidFill>
                  <a:srgbClr val="C00000"/>
                </a:solidFill>
                <a:ea typeface="+mj-lt"/>
                <a:cs typeface="+mj-lt"/>
              </a:rPr>
              <a:t>Remote Communication Challenges</a:t>
            </a:r>
            <a:endParaRPr lang="en-US">
              <a:solidFill>
                <a:srgbClr val="C00000"/>
              </a:solidFill>
            </a:endParaRPr>
          </a:p>
        </p:txBody>
      </p:sp>
      <p:sp>
        <p:nvSpPr>
          <p:cNvPr id="5" name="TextBox 4">
            <a:extLst>
              <a:ext uri="{FF2B5EF4-FFF2-40B4-BE49-F238E27FC236}">
                <a16:creationId xmlns:a16="http://schemas.microsoft.com/office/drawing/2014/main" id="{7B3299A3-6053-4B0D-B77D-8C85ECAD2C3D}"/>
              </a:ext>
            </a:extLst>
          </p:cNvPr>
          <p:cNvSpPr txBox="1"/>
          <p:nvPr/>
        </p:nvSpPr>
        <p:spPr>
          <a:xfrm>
            <a:off x="170238" y="1334291"/>
            <a:ext cx="7127742" cy="4832092"/>
          </a:xfrm>
          <a:prstGeom prst="rect">
            <a:avLst/>
          </a:prstGeom>
          <a:noFill/>
        </p:spPr>
        <p:txBody>
          <a:bodyPr wrap="square" lIns="91440" tIns="45720" rIns="91440" bIns="45720" rtlCol="0" anchor="t">
            <a:spAutoFit/>
          </a:bodyPr>
          <a:lstStyle/>
          <a:p>
            <a:r>
              <a:rPr lang="en-US">
                <a:ea typeface="+mn-lt"/>
                <a:cs typeface="+mn-lt"/>
              </a:rPr>
              <a:t>How do managers select the best communication methods and technology platforms?</a:t>
            </a:r>
          </a:p>
          <a:p>
            <a:pPr marL="285750" indent="-285750" algn="ctr">
              <a:buFont typeface="Arial,Sans-Serif"/>
              <a:buChar char="•"/>
            </a:pPr>
            <a:endParaRPr lang="en-US" sz="1600">
              <a:ea typeface="+mn-lt"/>
              <a:cs typeface="+mn-lt"/>
            </a:endParaRPr>
          </a:p>
          <a:p>
            <a:pPr marL="285750" indent="-285750">
              <a:buFont typeface="Arial,Sans-Serif"/>
              <a:buChar char="•"/>
            </a:pPr>
            <a:r>
              <a:rPr lang="en-US" sz="1600">
                <a:ea typeface="+mn-lt"/>
                <a:cs typeface="+mn-lt"/>
              </a:rPr>
              <a:t>Project Management software best for the Team's project application</a:t>
            </a:r>
          </a:p>
          <a:p>
            <a:pPr marL="285750" indent="-285750">
              <a:buFont typeface="Arial,Sans-Serif"/>
              <a:buChar char="•"/>
            </a:pPr>
            <a:endParaRPr lang="en-US" sz="1600">
              <a:ea typeface="+mn-lt"/>
              <a:cs typeface="+mn-lt"/>
            </a:endParaRPr>
          </a:p>
          <a:p>
            <a:pPr marL="285750" indent="-285750">
              <a:buFont typeface="Arial,Sans-Serif"/>
              <a:buChar char="•"/>
            </a:pPr>
            <a:r>
              <a:rPr lang="en-US" sz="1600">
                <a:ea typeface="+mn-lt"/>
                <a:cs typeface="+mn-lt"/>
              </a:rPr>
              <a:t>Remove any communication barriers.</a:t>
            </a:r>
            <a:endParaRPr lang="en-US" sz="1600">
              <a:cs typeface="Arial"/>
            </a:endParaRPr>
          </a:p>
          <a:p>
            <a:pPr marL="742950" lvl="1" indent="-285750">
              <a:buFont typeface="Arial,Sans-Serif"/>
              <a:buChar char="•"/>
            </a:pPr>
            <a:endParaRPr lang="en-US" sz="1600">
              <a:ea typeface="+mn-lt"/>
              <a:cs typeface="+mn-lt"/>
            </a:endParaRPr>
          </a:p>
          <a:p>
            <a:pPr marL="1200150" lvl="2" indent="-285750">
              <a:buFont typeface="Courier New"/>
              <a:buChar char="o"/>
            </a:pPr>
            <a:r>
              <a:rPr lang="en-US" sz="1600">
                <a:ea typeface="+mn-lt"/>
                <a:cs typeface="+mn-lt"/>
              </a:rPr>
              <a:t>Schedule blocks of time for communication meetings</a:t>
            </a:r>
            <a:endParaRPr lang="en-US" sz="1600">
              <a:cs typeface="Arial"/>
            </a:endParaRPr>
          </a:p>
          <a:p>
            <a:pPr marL="742950" lvl="1" indent="-285750">
              <a:buFont typeface="Courier New"/>
              <a:buChar char="o"/>
            </a:pPr>
            <a:endParaRPr lang="en-US" sz="1600">
              <a:ea typeface="+mn-lt"/>
              <a:cs typeface="+mn-lt"/>
            </a:endParaRPr>
          </a:p>
          <a:p>
            <a:pPr marL="1200150" lvl="2" indent="-285750">
              <a:buFont typeface="Courier New"/>
              <a:buChar char="o"/>
            </a:pPr>
            <a:r>
              <a:rPr lang="en-US" sz="1600">
                <a:ea typeface="+mn-lt"/>
                <a:cs typeface="+mn-lt"/>
              </a:rPr>
              <a:t>Address deficiencies that cause communication issues</a:t>
            </a:r>
            <a:endParaRPr lang="en-US" sz="1600">
              <a:cs typeface="Arial"/>
            </a:endParaRPr>
          </a:p>
          <a:p>
            <a:pPr marL="285750" indent="-285750">
              <a:buFont typeface="Arial,Sans-Serif"/>
              <a:buChar char="•"/>
            </a:pPr>
            <a:endParaRPr lang="en-US" sz="1600">
              <a:ea typeface="+mn-lt"/>
              <a:cs typeface="+mn-lt"/>
            </a:endParaRPr>
          </a:p>
          <a:p>
            <a:pPr marL="285750" indent="-285750">
              <a:buFont typeface="Arial,Sans-Serif"/>
              <a:buChar char="•"/>
            </a:pPr>
            <a:r>
              <a:rPr lang="en-US" sz="1600">
                <a:ea typeface="+mn-lt"/>
                <a:cs typeface="+mn-lt"/>
              </a:rPr>
              <a:t>Utilizing Asynchronous Communication (Email, Collaboration Documents, and cloud technologies)</a:t>
            </a:r>
            <a:endParaRPr lang="en-US" sz="1600">
              <a:cs typeface="Arial"/>
            </a:endParaRPr>
          </a:p>
          <a:p>
            <a:pPr marL="285750" indent="-285750">
              <a:buFont typeface="Arial,Sans-Serif"/>
              <a:buChar char="•"/>
            </a:pPr>
            <a:endParaRPr lang="en-US" sz="1600">
              <a:ea typeface="+mn-lt"/>
              <a:cs typeface="+mn-lt"/>
            </a:endParaRPr>
          </a:p>
          <a:p>
            <a:pPr marL="285750" indent="-285750">
              <a:buFont typeface="Arial,Sans-Serif"/>
              <a:buChar char="•"/>
            </a:pPr>
            <a:r>
              <a:rPr lang="en-US" sz="1600">
                <a:ea typeface="+mn-lt"/>
                <a:cs typeface="+mn-lt"/>
              </a:rPr>
              <a:t>Develop a Procedure and expected Communication Criteria</a:t>
            </a:r>
          </a:p>
          <a:p>
            <a:pPr marL="285750" indent="-285750">
              <a:buFont typeface="Arial,Sans-Serif"/>
              <a:buChar char="•"/>
            </a:pPr>
            <a:endParaRPr lang="en-US" sz="1600">
              <a:ea typeface="+mn-lt"/>
              <a:cs typeface="+mn-lt"/>
            </a:endParaRPr>
          </a:p>
          <a:p>
            <a:pPr marL="285750" indent="-285750">
              <a:buFont typeface="Arial,Sans-Serif"/>
              <a:buChar char="•"/>
            </a:pPr>
            <a:r>
              <a:rPr lang="en-US" sz="1600">
                <a:ea typeface="+mn-lt"/>
                <a:cs typeface="+mn-lt"/>
              </a:rPr>
              <a:t>Utilize technology that employees have been properly trained to operate</a:t>
            </a:r>
            <a:endParaRPr lang="en-US" sz="1600">
              <a:cs typeface="Arial"/>
            </a:endParaRPr>
          </a:p>
          <a:p>
            <a:pPr marL="285750" indent="-285750">
              <a:buFont typeface="Arial,Sans-Serif"/>
              <a:buChar char="•"/>
            </a:pPr>
            <a:endParaRPr lang="en-US" sz="1600">
              <a:solidFill>
                <a:srgbClr val="000000"/>
              </a:solidFill>
              <a:latin typeface="Arial"/>
              <a:cs typeface="Arial"/>
            </a:endParaRPr>
          </a:p>
          <a:p>
            <a:pPr marL="285750" indent="-285750">
              <a:buFont typeface="Arial,Sans-Serif"/>
              <a:buChar char="•"/>
            </a:pPr>
            <a:r>
              <a:rPr lang="en-US" sz="1600">
                <a:solidFill>
                  <a:srgbClr val="000000"/>
                </a:solidFill>
                <a:latin typeface="Arial"/>
                <a:cs typeface="Arial"/>
              </a:rPr>
              <a:t>Support Structure</a:t>
            </a:r>
            <a:endParaRPr lang="en-US" sz="1600">
              <a:solidFill>
                <a:srgbClr val="000000"/>
              </a:solidFill>
              <a:latin typeface="Arial" panose="020B0604020202020204" pitchFamily="34" charset="0"/>
              <a:cs typeface="Arial" panose="020B0604020202020204" pitchFamily="34" charset="0"/>
            </a:endParaRPr>
          </a:p>
        </p:txBody>
      </p:sp>
      <p:pic>
        <p:nvPicPr>
          <p:cNvPr id="3" name="Picture 3" descr="Chart, pie chart&#10;&#10;Description automatically generated">
            <a:extLst>
              <a:ext uri="{FF2B5EF4-FFF2-40B4-BE49-F238E27FC236}">
                <a16:creationId xmlns:a16="http://schemas.microsoft.com/office/drawing/2014/main" id="{411522DD-352C-4B23-84C6-366668A5C32B}"/>
              </a:ext>
            </a:extLst>
          </p:cNvPr>
          <p:cNvPicPr>
            <a:picLocks noChangeAspect="1"/>
          </p:cNvPicPr>
          <p:nvPr/>
        </p:nvPicPr>
        <p:blipFill rotWithShape="1">
          <a:blip r:embed="rId3"/>
          <a:srcRect r="397" b="15289"/>
          <a:stretch/>
        </p:blipFill>
        <p:spPr>
          <a:xfrm>
            <a:off x="8055395" y="2071083"/>
            <a:ext cx="3805396" cy="3231469"/>
          </a:xfrm>
          <a:prstGeom prst="rect">
            <a:avLst/>
          </a:prstGeom>
        </p:spPr>
      </p:pic>
      <p:sp>
        <p:nvSpPr>
          <p:cNvPr id="4" name="TextBox 3">
            <a:extLst>
              <a:ext uri="{FF2B5EF4-FFF2-40B4-BE49-F238E27FC236}">
                <a16:creationId xmlns:a16="http://schemas.microsoft.com/office/drawing/2014/main" id="{D8A0F0DF-6062-4829-82EE-BAB14175333A}"/>
              </a:ext>
            </a:extLst>
          </p:cNvPr>
          <p:cNvSpPr txBox="1"/>
          <p:nvPr/>
        </p:nvSpPr>
        <p:spPr>
          <a:xfrm>
            <a:off x="7624982" y="5778577"/>
            <a:ext cx="48483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cs typeface="Arial"/>
              </a:rPr>
              <a:t>Chart #20 from reference [9] </a:t>
            </a:r>
          </a:p>
        </p:txBody>
      </p:sp>
    </p:spTree>
    <p:extLst>
      <p:ext uri="{BB962C8B-B14F-4D97-AF65-F5344CB8AC3E}">
        <p14:creationId xmlns:p14="http://schemas.microsoft.com/office/powerpoint/2010/main" val="217227774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b="0">
                <a:solidFill>
                  <a:srgbClr val="C00000"/>
                </a:solidFill>
                <a:ea typeface="+mj-lt"/>
                <a:cs typeface="+mj-lt"/>
              </a:rPr>
              <a:t>Communication Challenges</a:t>
            </a:r>
            <a:endParaRPr lang="en-US">
              <a:solidFill>
                <a:schemeClr val="accent1"/>
              </a:solidFill>
            </a:endParaRPr>
          </a:p>
        </p:txBody>
      </p:sp>
      <p:sp>
        <p:nvSpPr>
          <p:cNvPr id="10" name="TextBox 9">
            <a:extLst>
              <a:ext uri="{FF2B5EF4-FFF2-40B4-BE49-F238E27FC236}">
                <a16:creationId xmlns:a16="http://schemas.microsoft.com/office/drawing/2014/main" id="{5A407208-FE2F-4A2D-81C6-C17B9F50E949}"/>
              </a:ext>
            </a:extLst>
          </p:cNvPr>
          <p:cNvSpPr txBox="1"/>
          <p:nvPr/>
        </p:nvSpPr>
        <p:spPr>
          <a:xfrm>
            <a:off x="440955" y="1304882"/>
            <a:ext cx="9016468" cy="4801314"/>
          </a:xfrm>
          <a:prstGeom prst="rect">
            <a:avLst/>
          </a:prstGeom>
          <a:noFill/>
        </p:spPr>
        <p:txBody>
          <a:bodyPr wrap="square" lIns="91440" tIns="45720" rIns="91440" bIns="45720" rtlCol="0" anchor="t">
            <a:spAutoFit/>
          </a:bodyPr>
          <a:lstStyle/>
          <a:p>
            <a:r>
              <a:rPr lang="en-US">
                <a:ea typeface="+mn-lt"/>
                <a:cs typeface="+mn-lt"/>
              </a:rPr>
              <a:t>How can teams address technical issues for remote working?</a:t>
            </a:r>
          </a:p>
          <a:p>
            <a:pPr marL="1200150" lvl="2" indent="-285750">
              <a:buFont typeface="Arial,Sans-Serif"/>
              <a:buChar char="•"/>
            </a:pPr>
            <a:endParaRPr lang="en-US">
              <a:ea typeface="+mn-lt"/>
              <a:cs typeface="+mn-lt"/>
            </a:endParaRPr>
          </a:p>
          <a:p>
            <a:pPr marL="1200150" lvl="2" indent="-285750">
              <a:buFont typeface="Arial,Sans-Serif"/>
              <a:buChar char="•"/>
            </a:pPr>
            <a:r>
              <a:rPr lang="en-US">
                <a:cs typeface="Arial"/>
              </a:rPr>
              <a:t>Be clear on who is providing parts of infrastructure / tools that are needed</a:t>
            </a:r>
          </a:p>
          <a:p>
            <a:pPr marL="1200150" lvl="2" indent="-285750">
              <a:buFont typeface="Arial,Sans-Serif"/>
              <a:buChar char="•"/>
            </a:pPr>
            <a:endParaRPr lang="en-US">
              <a:cs typeface="Arial"/>
            </a:endParaRPr>
          </a:p>
          <a:p>
            <a:pPr marL="1200150" lvl="2" indent="-285750">
              <a:buFont typeface="Arial,Sans-Serif"/>
              <a:buChar char="•"/>
            </a:pPr>
            <a:r>
              <a:rPr lang="en-US">
                <a:cs typeface="Arial"/>
              </a:rPr>
              <a:t>Early in transition to remote work, plan extra time to fix problems.</a:t>
            </a:r>
            <a:endParaRPr lang="en-US">
              <a:ea typeface="+mn-lt"/>
              <a:cs typeface="+mn-lt"/>
            </a:endParaRPr>
          </a:p>
          <a:p>
            <a:pPr marL="1200150" lvl="2" indent="-285750">
              <a:buFont typeface="Arial,Sans-Serif"/>
              <a:buChar char="•"/>
            </a:pPr>
            <a:endParaRPr lang="en-US">
              <a:ea typeface="+mn-lt"/>
              <a:cs typeface="+mn-lt"/>
            </a:endParaRPr>
          </a:p>
          <a:p>
            <a:pPr marL="1200150" lvl="2" indent="-285750">
              <a:buFont typeface="Arial,Sans-Serif"/>
              <a:buChar char="•"/>
            </a:pPr>
            <a:r>
              <a:rPr lang="en-US">
                <a:cs typeface="Arial"/>
              </a:rPr>
              <a:t>Virtual or online training on use of software and hardware for using remote communication tools</a:t>
            </a:r>
            <a:endParaRPr lang="en-US">
              <a:ea typeface="+mn-lt"/>
              <a:cs typeface="+mn-lt"/>
            </a:endParaRPr>
          </a:p>
          <a:p>
            <a:pPr marL="1200150" lvl="2" indent="-285750">
              <a:buFont typeface="Arial,Sans-Serif"/>
              <a:buChar char="•"/>
            </a:pPr>
            <a:endParaRPr lang="en-US">
              <a:ea typeface="+mn-lt"/>
              <a:cs typeface="+mn-lt"/>
            </a:endParaRPr>
          </a:p>
          <a:p>
            <a:pPr marL="1200150" lvl="2" indent="-285750">
              <a:buFont typeface="Arial,Sans-Serif"/>
              <a:buChar char="•"/>
            </a:pPr>
            <a:r>
              <a:rPr lang="en-US">
                <a:cs typeface="Arial"/>
              </a:rPr>
              <a:t>Hiring IT support</a:t>
            </a:r>
            <a:endParaRPr lang="en-US">
              <a:ea typeface="+mn-lt"/>
              <a:cs typeface="+mn-lt"/>
            </a:endParaRPr>
          </a:p>
          <a:p>
            <a:pPr marL="1200150" lvl="2" indent="-285750">
              <a:buFont typeface="Arial,Sans-Serif"/>
              <a:buChar char="•"/>
            </a:pPr>
            <a:endParaRPr lang="en-US">
              <a:cs typeface="Arial"/>
            </a:endParaRPr>
          </a:p>
          <a:p>
            <a:pPr marL="1200150" lvl="2" indent="-285750">
              <a:buFont typeface="Arial,Sans-Serif"/>
              <a:buChar char="•"/>
            </a:pPr>
            <a:r>
              <a:rPr lang="en-US">
                <a:ea typeface="+mn-lt"/>
                <a:cs typeface="+mn-lt"/>
              </a:rPr>
              <a:t>Cyber Security</a:t>
            </a:r>
            <a:endParaRPr lang="en-US">
              <a:cs typeface="Arial"/>
            </a:endParaRPr>
          </a:p>
          <a:p>
            <a:pPr marL="1657350" lvl="3" indent="-285750">
              <a:buFont typeface="Arial,Sans-Serif"/>
              <a:buChar char="•"/>
            </a:pPr>
            <a:r>
              <a:rPr lang="en-US">
                <a:ea typeface="+mn-lt"/>
                <a:cs typeface="+mn-lt"/>
              </a:rPr>
              <a:t>Company provided equipment </a:t>
            </a:r>
            <a:endParaRPr lang="en-US">
              <a:cs typeface="Arial"/>
            </a:endParaRPr>
          </a:p>
          <a:p>
            <a:pPr marL="1657350" lvl="3" indent="-285750">
              <a:buFont typeface="Arial,Sans-Serif"/>
              <a:buChar char="•"/>
            </a:pPr>
            <a:r>
              <a:rPr lang="en-US">
                <a:cs typeface="Arial"/>
              </a:rPr>
              <a:t>Guarding against electronic attacks</a:t>
            </a:r>
          </a:p>
          <a:p>
            <a:pPr marL="1200150" lvl="2" indent="-285750">
              <a:buFont typeface="Arial,Sans-Serif"/>
              <a:buChar char="•"/>
            </a:pPr>
            <a:endParaRPr lang="en-US">
              <a:cs typeface="Arial"/>
            </a:endParaRPr>
          </a:p>
          <a:p>
            <a:pPr marL="1200150" lvl="2" indent="-285750">
              <a:buFont typeface="Arial,Sans-Serif"/>
              <a:buChar char="•"/>
            </a:pPr>
            <a:endParaRPr lang="en-US">
              <a:cs typeface="Arial"/>
            </a:endParaRPr>
          </a:p>
          <a:p>
            <a:endParaRPr lang="en-US">
              <a:cs typeface="Arial"/>
            </a:endParaRPr>
          </a:p>
        </p:txBody>
      </p:sp>
      <p:pic>
        <p:nvPicPr>
          <p:cNvPr id="3" name="Picture 3" descr="A picture containing text, electronics, light, computer&#10;&#10;Description automatically generated">
            <a:extLst>
              <a:ext uri="{FF2B5EF4-FFF2-40B4-BE49-F238E27FC236}">
                <a16:creationId xmlns:a16="http://schemas.microsoft.com/office/drawing/2014/main" id="{13AC973A-7066-4C23-96F2-7363CD4B0CBB}"/>
              </a:ext>
            </a:extLst>
          </p:cNvPr>
          <p:cNvPicPr>
            <a:picLocks noChangeAspect="1"/>
          </p:cNvPicPr>
          <p:nvPr/>
        </p:nvPicPr>
        <p:blipFill>
          <a:blip r:embed="rId3"/>
          <a:stretch>
            <a:fillRect/>
          </a:stretch>
        </p:blipFill>
        <p:spPr>
          <a:xfrm>
            <a:off x="6799369" y="4172138"/>
            <a:ext cx="3002480" cy="2035688"/>
          </a:xfrm>
          <a:prstGeom prst="rect">
            <a:avLst/>
          </a:prstGeom>
        </p:spPr>
      </p:pic>
      <p:pic>
        <p:nvPicPr>
          <p:cNvPr id="4" name="Picture 4" descr="A picture containing indoor, toy&#10;&#10;Description automatically generated">
            <a:extLst>
              <a:ext uri="{FF2B5EF4-FFF2-40B4-BE49-F238E27FC236}">
                <a16:creationId xmlns:a16="http://schemas.microsoft.com/office/drawing/2014/main" id="{E0880EA8-D830-4202-9013-FFBC5603282D}"/>
              </a:ext>
            </a:extLst>
          </p:cNvPr>
          <p:cNvPicPr>
            <a:picLocks noChangeAspect="1"/>
          </p:cNvPicPr>
          <p:nvPr/>
        </p:nvPicPr>
        <p:blipFill>
          <a:blip r:embed="rId4"/>
          <a:stretch>
            <a:fillRect/>
          </a:stretch>
        </p:blipFill>
        <p:spPr>
          <a:xfrm>
            <a:off x="9611551" y="1944876"/>
            <a:ext cx="2247900" cy="2038350"/>
          </a:xfrm>
          <a:prstGeom prst="rect">
            <a:avLst/>
          </a:prstGeom>
        </p:spPr>
      </p:pic>
    </p:spTree>
    <p:extLst>
      <p:ext uri="{BB962C8B-B14F-4D97-AF65-F5344CB8AC3E}">
        <p14:creationId xmlns:p14="http://schemas.microsoft.com/office/powerpoint/2010/main" val="166954011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chemeClr val="accent1"/>
                </a:solidFill>
              </a:rPr>
              <a:t>Team Building </a:t>
            </a:r>
          </a:p>
        </p:txBody>
      </p:sp>
      <p:pic>
        <p:nvPicPr>
          <p:cNvPr id="64514" name="Picture 2" descr="Overcoming Remote Work Challenges">
            <a:extLst>
              <a:ext uri="{FF2B5EF4-FFF2-40B4-BE49-F238E27FC236}">
                <a16:creationId xmlns:a16="http://schemas.microsoft.com/office/drawing/2014/main" id="{0EDA033C-7F7A-4D0D-861D-46AF068B4E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20" t="7839" r="7683" b="3272"/>
          <a:stretch/>
        </p:blipFill>
        <p:spPr bwMode="auto">
          <a:xfrm>
            <a:off x="260593" y="1222646"/>
            <a:ext cx="4398380" cy="24349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EA8F45-4EF4-4B94-8528-39EBFF32F55B}"/>
              </a:ext>
            </a:extLst>
          </p:cNvPr>
          <p:cNvSpPr txBox="1"/>
          <p:nvPr/>
        </p:nvSpPr>
        <p:spPr>
          <a:xfrm>
            <a:off x="4914451" y="1207239"/>
            <a:ext cx="7016955" cy="5355312"/>
          </a:xfrm>
          <a:prstGeom prst="rect">
            <a:avLst/>
          </a:prstGeom>
          <a:noFill/>
        </p:spPr>
        <p:txBody>
          <a:bodyPr wrap="square" lIns="91440" tIns="45720" rIns="91440" bIns="45720" rtlCol="0" anchor="t">
            <a:spAutoFit/>
          </a:bodyPr>
          <a:lstStyle/>
          <a:p>
            <a:r>
              <a:rPr lang="en-US"/>
              <a:t>How do team leaders ensure that they are building a strong team in hybrid environment?</a:t>
            </a:r>
          </a:p>
          <a:p>
            <a:endParaRPr lang="en-US"/>
          </a:p>
          <a:p>
            <a:pPr marL="742950" lvl="1" indent="-285750">
              <a:buFont typeface="Arial" panose="020B0604020202020204" pitchFamily="34" charset="0"/>
              <a:buChar char="•"/>
            </a:pPr>
            <a:r>
              <a:rPr lang="en-US"/>
              <a:t>Scheduled Check-ins</a:t>
            </a:r>
            <a:endParaRPr lang="en-US">
              <a:cs typeface="Arial"/>
            </a:endParaRP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Video meetings and group communications</a:t>
            </a:r>
            <a:endParaRPr lang="en-US">
              <a:cs typeface="Arial"/>
            </a:endParaRPr>
          </a:p>
          <a:p>
            <a:pPr marL="742950" lvl="1" indent="-285750">
              <a:buFont typeface="Arial" panose="020B0604020202020204" pitchFamily="34" charset="0"/>
              <a:buChar char="•"/>
            </a:pPr>
            <a:endParaRPr lang="en-US"/>
          </a:p>
          <a:p>
            <a:pPr marL="742950" lvl="1" indent="-285750">
              <a:buFont typeface="Arial" panose="020B0604020202020204" pitchFamily="34" charset="0"/>
              <a:buChar char="•"/>
            </a:pPr>
            <a:r>
              <a:rPr lang="en-US"/>
              <a:t>Include everyone</a:t>
            </a:r>
            <a:endParaRPr lang="en-US">
              <a:cs typeface="Arial"/>
            </a:endParaRPr>
          </a:p>
          <a:p>
            <a:pPr marL="742950" lvl="1" indent="-285750">
              <a:buFont typeface="Arial" panose="020B0604020202020204" pitchFamily="34" charset="0"/>
              <a:buChar char="•"/>
            </a:pPr>
            <a:endParaRPr lang="en-US" b="1"/>
          </a:p>
          <a:p>
            <a:pPr marL="742950" lvl="1" indent="-285750">
              <a:buFont typeface="Arial" panose="020B0604020202020204" pitchFamily="34" charset="0"/>
              <a:buChar char="•"/>
            </a:pPr>
            <a:r>
              <a:rPr lang="en-US"/>
              <a:t>Create Team-Building Activities</a:t>
            </a:r>
            <a:endParaRPr lang="en-US">
              <a:cs typeface="Arial"/>
            </a:endParaRPr>
          </a:p>
          <a:p>
            <a:endParaRPr lang="en-US">
              <a:cs typeface="Arial"/>
            </a:endParaRPr>
          </a:p>
          <a:p>
            <a:r>
              <a:rPr lang="en-US">
                <a:cs typeface="Arial"/>
              </a:rPr>
              <a:t>How do team leaders maintain a team as it transitions to a hybrid workplace?</a:t>
            </a:r>
            <a:endParaRPr lang="en-US">
              <a:ea typeface="+mn-lt"/>
              <a:cs typeface="+mn-lt"/>
            </a:endParaRPr>
          </a:p>
          <a:p>
            <a:endParaRPr lang="en-US">
              <a:ea typeface="+mn-lt"/>
              <a:cs typeface="+mn-lt"/>
            </a:endParaRPr>
          </a:p>
          <a:p>
            <a:pPr marL="742950" lvl="1" indent="-285750">
              <a:buFont typeface="Arial,Sans-Serif"/>
              <a:buChar char="•"/>
            </a:pPr>
            <a:r>
              <a:rPr lang="en-US">
                <a:cs typeface="Arial"/>
              </a:rPr>
              <a:t>Find a suitable Project Management Tool</a:t>
            </a:r>
            <a:endParaRPr lang="en-US">
              <a:ea typeface="+mn-lt"/>
              <a:cs typeface="+mn-lt"/>
            </a:endParaRPr>
          </a:p>
          <a:p>
            <a:pPr marL="742950" lvl="1" indent="-285750">
              <a:buFont typeface="Arial,Sans-Serif"/>
              <a:buChar char="•"/>
            </a:pPr>
            <a:endParaRPr lang="en-US">
              <a:ea typeface="+mn-lt"/>
              <a:cs typeface="+mn-lt"/>
            </a:endParaRPr>
          </a:p>
          <a:p>
            <a:pPr marL="742950" lvl="1" indent="-285750">
              <a:buFont typeface="Arial,Sans-Serif"/>
              <a:buChar char="•"/>
            </a:pPr>
            <a:r>
              <a:rPr lang="en-US">
                <a:cs typeface="Arial"/>
              </a:rPr>
              <a:t>Build an Environment of Trust</a:t>
            </a:r>
            <a:endParaRPr lang="en-US">
              <a:ea typeface="+mn-lt"/>
              <a:cs typeface="+mn-lt"/>
            </a:endParaRPr>
          </a:p>
          <a:p>
            <a:pPr marL="742950" lvl="1" indent="-285750">
              <a:buFont typeface="Arial,Sans-Serif"/>
              <a:buChar char="•"/>
            </a:pPr>
            <a:endParaRPr lang="en-US">
              <a:ea typeface="+mn-lt"/>
              <a:cs typeface="+mn-lt"/>
            </a:endParaRPr>
          </a:p>
          <a:p>
            <a:pPr marL="742950" lvl="1" indent="-285750">
              <a:buFont typeface="Arial,Sans-Serif"/>
              <a:buChar char="•"/>
            </a:pPr>
            <a:r>
              <a:rPr lang="en-US">
                <a:cs typeface="Arial"/>
              </a:rPr>
              <a:t>Still have occasional physical meetings</a:t>
            </a:r>
            <a:endParaRPr lang="en-US">
              <a:ea typeface="+mn-lt"/>
              <a:cs typeface="+mn-lt"/>
            </a:endParaRPr>
          </a:p>
        </p:txBody>
      </p:sp>
      <p:pic>
        <p:nvPicPr>
          <p:cNvPr id="10" name="Picture 9" descr="Diagram&#10;&#10;Description automatically generated">
            <a:extLst>
              <a:ext uri="{FF2B5EF4-FFF2-40B4-BE49-F238E27FC236}">
                <a16:creationId xmlns:a16="http://schemas.microsoft.com/office/drawing/2014/main" id="{7488A4ED-4080-46A1-BC34-2287746DDD07}"/>
              </a:ext>
            </a:extLst>
          </p:cNvPr>
          <p:cNvPicPr>
            <a:picLocks noChangeAspect="1"/>
          </p:cNvPicPr>
          <p:nvPr/>
        </p:nvPicPr>
        <p:blipFill rotWithShape="1">
          <a:blip r:embed="rId5"/>
          <a:srcRect l="7145" t="8970" r="7772" b="8066"/>
          <a:stretch/>
        </p:blipFill>
        <p:spPr>
          <a:xfrm>
            <a:off x="260593" y="3834123"/>
            <a:ext cx="4398380" cy="2664402"/>
          </a:xfrm>
          <a:prstGeom prst="rect">
            <a:avLst/>
          </a:prstGeom>
        </p:spPr>
      </p:pic>
    </p:spTree>
    <p:extLst>
      <p:ext uri="{BB962C8B-B14F-4D97-AF65-F5344CB8AC3E}">
        <p14:creationId xmlns:p14="http://schemas.microsoft.com/office/powerpoint/2010/main" val="3616464528"/>
      </p:ext>
    </p:extLst>
  </p:cSld>
  <p:clrMapOvr>
    <a:masterClrMapping/>
  </p:clrMapOvr>
  <p:transition spd="med">
    <p:fade/>
  </p:transition>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AAEA-7C16-48A4-83AB-0EC5070C7CF1}"/>
              </a:ext>
            </a:extLst>
          </p:cNvPr>
          <p:cNvSpPr>
            <a:spLocks noGrp="1"/>
          </p:cNvSpPr>
          <p:nvPr>
            <p:ph type="title"/>
          </p:nvPr>
        </p:nvSpPr>
        <p:spPr>
          <a:xfrm>
            <a:off x="260593" y="-49252"/>
            <a:ext cx="10972800" cy="1095375"/>
          </a:xfrm>
        </p:spPr>
        <p:txBody>
          <a:bodyPr/>
          <a:lstStyle/>
          <a:p>
            <a:r>
              <a:rPr lang="en-US">
                <a:solidFill>
                  <a:srgbClr val="C00000"/>
                </a:solidFill>
                <a:ea typeface="+mj-lt"/>
                <a:cs typeface="+mj-lt"/>
              </a:rPr>
              <a:t>Team Inclusion </a:t>
            </a:r>
            <a:r>
              <a:rPr lang="en-US">
                <a:ea typeface="+mj-lt"/>
                <a:cs typeface="+mj-lt"/>
              </a:rPr>
              <a:t> </a:t>
            </a:r>
            <a:endParaRPr lang="en-US"/>
          </a:p>
        </p:txBody>
      </p:sp>
      <p:sp>
        <p:nvSpPr>
          <p:cNvPr id="4" name="TextBox 3">
            <a:extLst>
              <a:ext uri="{FF2B5EF4-FFF2-40B4-BE49-F238E27FC236}">
                <a16:creationId xmlns:a16="http://schemas.microsoft.com/office/drawing/2014/main" id="{A4965B36-63CD-4350-9D20-D6FF2FEA0DF4}"/>
              </a:ext>
            </a:extLst>
          </p:cNvPr>
          <p:cNvSpPr txBox="1"/>
          <p:nvPr/>
        </p:nvSpPr>
        <p:spPr>
          <a:xfrm>
            <a:off x="725384" y="1977574"/>
            <a:ext cx="52469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employee experience should be the same if you are in the office or virtual. </a:t>
            </a:r>
            <a:r>
              <a:rPr lang="en-US" sz="1600" dirty="0">
                <a:ea typeface="+mn-lt"/>
                <a:cs typeface="+mn-lt"/>
              </a:rPr>
              <a:t> </a:t>
            </a:r>
            <a:endParaRPr lang="en-US" dirty="0"/>
          </a:p>
        </p:txBody>
      </p:sp>
      <p:sp>
        <p:nvSpPr>
          <p:cNvPr id="5" name="TextBox 4">
            <a:extLst>
              <a:ext uri="{FF2B5EF4-FFF2-40B4-BE49-F238E27FC236}">
                <a16:creationId xmlns:a16="http://schemas.microsoft.com/office/drawing/2014/main" id="{FFF8F2B9-450D-4AB1-9885-AA6506F29A87}"/>
              </a:ext>
            </a:extLst>
          </p:cNvPr>
          <p:cNvSpPr txBox="1"/>
          <p:nvPr/>
        </p:nvSpPr>
        <p:spPr>
          <a:xfrm>
            <a:off x="1072737" y="4598253"/>
            <a:ext cx="54981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cs typeface="Calibri"/>
              </a:rPr>
              <a:t>Have great audio equipment or each have a headset.   </a:t>
            </a:r>
            <a:r>
              <a:rPr lang="en-US" dirty="0">
                <a:solidFill>
                  <a:srgbClr val="FF0000"/>
                </a:solidFill>
                <a:latin typeface="Calibri"/>
                <a:cs typeface="Calibri"/>
              </a:rPr>
              <a:t>So you can pickup quiet voices in the room</a:t>
            </a:r>
            <a:endParaRPr lang="en-US" dirty="0">
              <a:solidFill>
                <a:srgbClr val="FF0000"/>
              </a:solidFill>
            </a:endParaRPr>
          </a:p>
        </p:txBody>
      </p:sp>
      <p:sp>
        <p:nvSpPr>
          <p:cNvPr id="6" name="TextBox 5">
            <a:extLst>
              <a:ext uri="{FF2B5EF4-FFF2-40B4-BE49-F238E27FC236}">
                <a16:creationId xmlns:a16="http://schemas.microsoft.com/office/drawing/2014/main" id="{1C8F5746-3738-468E-B939-40B57D16FE40}"/>
              </a:ext>
            </a:extLst>
          </p:cNvPr>
          <p:cNvSpPr txBox="1"/>
          <p:nvPr/>
        </p:nvSpPr>
        <p:spPr>
          <a:xfrm>
            <a:off x="1072737" y="5521583"/>
            <a:ext cx="418803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latin typeface="Calibri"/>
                <a:cs typeface="Calibri"/>
              </a:rPr>
              <a:t>Avoid meeting after the meeting.</a:t>
            </a:r>
            <a:r>
              <a:rPr lang="en-US" sz="1600" dirty="0">
                <a:cs typeface="Calibri"/>
              </a:rPr>
              <a:t> </a:t>
            </a:r>
            <a:r>
              <a:rPr lang="en-US" sz="1600" dirty="0">
                <a:solidFill>
                  <a:srgbClr val="FF0000"/>
                </a:solidFill>
                <a:cs typeface="Calibri"/>
              </a:rPr>
              <a:t>this is where you ask someone for  clarification,  try to include everyone in those conversations.</a:t>
            </a:r>
            <a:endParaRPr lang="en-US" sz="1600" dirty="0">
              <a:solidFill>
                <a:srgbClr val="FF0000"/>
              </a:solidFill>
            </a:endParaRPr>
          </a:p>
        </p:txBody>
      </p:sp>
      <p:sp>
        <p:nvSpPr>
          <p:cNvPr id="8" name="TextBox 7">
            <a:extLst>
              <a:ext uri="{FF2B5EF4-FFF2-40B4-BE49-F238E27FC236}">
                <a16:creationId xmlns:a16="http://schemas.microsoft.com/office/drawing/2014/main" id="{87A48692-27F0-4991-BB21-8B7E0D60266F}"/>
              </a:ext>
            </a:extLst>
          </p:cNvPr>
          <p:cNvSpPr txBox="1"/>
          <p:nvPr/>
        </p:nvSpPr>
        <p:spPr>
          <a:xfrm>
            <a:off x="914400" y="525879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Calibri"/>
              <a:cs typeface="Calibri"/>
            </a:endParaRPr>
          </a:p>
        </p:txBody>
      </p:sp>
      <p:sp>
        <p:nvSpPr>
          <p:cNvPr id="9" name="TextBox 8">
            <a:extLst>
              <a:ext uri="{FF2B5EF4-FFF2-40B4-BE49-F238E27FC236}">
                <a16:creationId xmlns:a16="http://schemas.microsoft.com/office/drawing/2014/main" id="{8CF66499-BBAE-42DC-A519-0B8FEC621FB9}"/>
              </a:ext>
            </a:extLst>
          </p:cNvPr>
          <p:cNvSpPr txBox="1"/>
          <p:nvPr/>
        </p:nvSpPr>
        <p:spPr>
          <a:xfrm>
            <a:off x="93023" y="1171699"/>
            <a:ext cx="11758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How do managers make sure everyone is included in a hybrid workplace</a:t>
            </a:r>
            <a:r>
              <a:rPr lang="en-US" b="1"/>
              <a:t> </a:t>
            </a:r>
          </a:p>
        </p:txBody>
      </p:sp>
      <p:sp>
        <p:nvSpPr>
          <p:cNvPr id="10" name="TextBox 9">
            <a:extLst>
              <a:ext uri="{FF2B5EF4-FFF2-40B4-BE49-F238E27FC236}">
                <a16:creationId xmlns:a16="http://schemas.microsoft.com/office/drawing/2014/main" id="{14A7527E-D384-4633-835C-1952591EB5D7}"/>
              </a:ext>
            </a:extLst>
          </p:cNvPr>
          <p:cNvSpPr txBox="1"/>
          <p:nvPr/>
        </p:nvSpPr>
        <p:spPr>
          <a:xfrm>
            <a:off x="1072737" y="2863599"/>
            <a:ext cx="62004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Calibri"/>
                <a:cs typeface="Calibri"/>
              </a:rPr>
              <a:t>Hold regular meetings.</a:t>
            </a:r>
            <a:r>
              <a:rPr lang="en-US" dirty="0">
                <a:cs typeface="Calibri"/>
              </a:rPr>
              <a:t> </a:t>
            </a:r>
            <a:r>
              <a:rPr lang="en-US" dirty="0">
                <a:solidFill>
                  <a:srgbClr val="FF0000"/>
                </a:solidFill>
                <a:cs typeface="Calibri"/>
              </a:rPr>
              <a:t>Reg meetings help virtual workers feel important.</a:t>
            </a:r>
          </a:p>
          <a:p>
            <a:pPr marL="285750" indent="-285750">
              <a:buFont typeface="Arial" panose="020B0604020202020204" pitchFamily="34" charset="0"/>
              <a:buChar char="•"/>
            </a:pPr>
            <a:endParaRPr lang="en-US" dirty="0">
              <a:latin typeface="Calibri"/>
              <a:cs typeface="Calibri"/>
            </a:endParaRPr>
          </a:p>
        </p:txBody>
      </p:sp>
      <p:pic>
        <p:nvPicPr>
          <p:cNvPr id="3" name="Picture 10">
            <a:extLst>
              <a:ext uri="{FF2B5EF4-FFF2-40B4-BE49-F238E27FC236}">
                <a16:creationId xmlns:a16="http://schemas.microsoft.com/office/drawing/2014/main" id="{9AA4796D-75BE-42BB-9908-90F13A873A43}"/>
              </a:ext>
            </a:extLst>
          </p:cNvPr>
          <p:cNvPicPr>
            <a:picLocks noChangeAspect="1"/>
          </p:cNvPicPr>
          <p:nvPr/>
        </p:nvPicPr>
        <p:blipFill>
          <a:blip r:embed="rId3"/>
          <a:stretch>
            <a:fillRect/>
          </a:stretch>
        </p:blipFill>
        <p:spPr>
          <a:xfrm>
            <a:off x="7760277" y="2516167"/>
            <a:ext cx="2530104" cy="2565400"/>
          </a:xfrm>
          <a:prstGeom prst="rect">
            <a:avLst/>
          </a:prstGeom>
        </p:spPr>
      </p:pic>
      <p:sp>
        <p:nvSpPr>
          <p:cNvPr id="11" name="TextBox 10">
            <a:extLst>
              <a:ext uri="{FF2B5EF4-FFF2-40B4-BE49-F238E27FC236}">
                <a16:creationId xmlns:a16="http://schemas.microsoft.com/office/drawing/2014/main" id="{4C2ABA04-D613-45BF-97A7-28E8422EAD8D}"/>
              </a:ext>
            </a:extLst>
          </p:cNvPr>
          <p:cNvSpPr txBox="1"/>
          <p:nvPr/>
        </p:nvSpPr>
        <p:spPr>
          <a:xfrm>
            <a:off x="1072737" y="3674923"/>
            <a:ext cx="47323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cs typeface="Calibri"/>
              </a:rPr>
              <a:t>All should connect to the meeting virtually. </a:t>
            </a:r>
            <a:r>
              <a:rPr lang="en-US" dirty="0">
                <a:solidFill>
                  <a:srgbClr val="FF0000"/>
                </a:solidFill>
                <a:latin typeface="Calibri"/>
                <a:cs typeface="Calibri"/>
              </a:rPr>
              <a:t>This helps to hear all comments, and avoids whispers</a:t>
            </a:r>
            <a:endParaRPr lang="en-US" dirty="0">
              <a:solidFill>
                <a:srgbClr val="FF0000"/>
              </a:solidFill>
            </a:endParaRPr>
          </a:p>
        </p:txBody>
      </p:sp>
    </p:spTree>
    <p:extLst>
      <p:ext uri="{BB962C8B-B14F-4D97-AF65-F5344CB8AC3E}">
        <p14:creationId xmlns:p14="http://schemas.microsoft.com/office/powerpoint/2010/main" val="2956766616"/>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jzqYfut1QY6I5I6xu4GMx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GdojOc1USZenTdlCop4kz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GdojOc1USZenTdlCop4kz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MCc6BjsoRHuESeKCpXYk8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v2GwPVcxSvCe4eHu4RHy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_NGj5tMHTKqAiASSo1RFr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GdojOc1USZenTdlCop4kz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GdojOc1USZenTdlCop4kz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jzqYfut1QY6I5I6xu4GMx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MCc6BjsoRHuESeKCpXYk8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GdojOc1USZenTdlCop4kz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_NGj5tMHTKqAiASSo1RFr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08GLthgNT2mVawBvriNSh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UGuAo5SIRIW_u8J8PRUdp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Lx.eb8vgTySe_wfBz9bHF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jzqYfut1QY6I5I6xu4GMx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08GLthgNT2mVawBvriNSh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GdojOc1USZenTdlCop4kz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GdojOc1USZenTdlCop4kz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MCc6BjsoRHuESeKCpXYk8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v2GwPVcxSvCe4eHu4RHyT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UGuAo5SIRIW_u8J8PRUdp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Lx.eb8vgTySe_wfBz9bHF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LM Focus Forward Template">
  <a:themeElements>
    <a:clrScheme name="C100">
      <a:dk1>
        <a:srgbClr val="000000"/>
      </a:dk1>
      <a:lt1>
        <a:srgbClr val="FFFFFF"/>
      </a:lt1>
      <a:dk2>
        <a:srgbClr val="682403"/>
      </a:dk2>
      <a:lt2>
        <a:srgbClr val="95A3AB"/>
      </a:lt2>
      <a:accent1>
        <a:srgbClr val="C0151B"/>
      </a:accent1>
      <a:accent2>
        <a:srgbClr val="B2902E"/>
      </a:accent2>
      <a:accent3>
        <a:srgbClr val="F58724"/>
      </a:accent3>
      <a:accent4>
        <a:srgbClr val="C3132A"/>
      </a:accent4>
      <a:accent5>
        <a:srgbClr val="E8C328"/>
      </a:accent5>
      <a:accent6>
        <a:srgbClr val="048DA4"/>
      </a:accent6>
      <a:hlink>
        <a:srgbClr val="5D4E7D"/>
      </a:hlink>
      <a:folHlink>
        <a:srgbClr val="D46263"/>
      </a:folHlink>
    </a:clrScheme>
    <a:fontScheme name="Cornerston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pitchFamily="-10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200" b="1" i="0" u="none" strike="noStrike" cap="none" normalizeH="0" baseline="0">
            <a:ln>
              <a:noFill/>
            </a:ln>
            <a:solidFill>
              <a:schemeClr val="tx1"/>
            </a:solidFill>
            <a:effectLst/>
            <a:latin typeface="Arial" pitchFamily="-108" charset="0"/>
          </a:defRPr>
        </a:defPPr>
      </a:lstStyle>
    </a:lnDef>
  </a:objectDefaults>
  <a:extraClrSchemeLst>
    <a:extraClrScheme>
      <a:clrScheme name="Cornerstone Templat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rnerstone Templat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rnerstone Templat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Cornerstone Templat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rnerstone Templat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rnerstone Templat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rnerstone Templat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S M&amp;B 5 Priorities F19 DRAFT" id="{36A16891-DA62-4633-9513-9062F74017F6}" vid="{21BAA6C0-9433-4F37-B9D6-C64E7F55739C}"/>
    </a:ext>
  </a:extLst>
</a:theme>
</file>

<file path=ppt/theme/theme2.xml><?xml version="1.0" encoding="utf-8"?>
<a:theme xmlns:a="http://schemas.openxmlformats.org/drawingml/2006/main" name="9_C-Fresh Division Template">
  <a:themeElements>
    <a:clrScheme name="Custom 1">
      <a:dk1>
        <a:sysClr val="windowText" lastClr="000000"/>
      </a:dk1>
      <a:lt1>
        <a:sysClr val="window" lastClr="FFFFFF"/>
      </a:lt1>
      <a:dk2>
        <a:srgbClr val="303030"/>
      </a:dk2>
      <a:lt2>
        <a:srgbClr val="DEDEE0"/>
      </a:lt2>
      <a:accent1>
        <a:srgbClr val="AC0000"/>
      </a:accent1>
      <a:accent2>
        <a:srgbClr val="FF6601"/>
      </a:accent2>
      <a:accent3>
        <a:srgbClr val="FDA812"/>
      </a:accent3>
      <a:accent4>
        <a:srgbClr val="499912"/>
      </a:accent4>
      <a:accent5>
        <a:srgbClr val="053E4F"/>
      </a:accent5>
      <a:accent6>
        <a:srgbClr val="4A9197"/>
      </a:accent6>
      <a:hlink>
        <a:srgbClr val="D26900"/>
      </a:hlink>
      <a:folHlink>
        <a:srgbClr val="D89243"/>
      </a:folHlink>
    </a:clrScheme>
    <a:fontScheme name="CPB Fon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50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Content">
  <a:themeElements>
    <a:clrScheme name="NAFS Brand">
      <a:dk1>
        <a:srgbClr val="7B7572"/>
      </a:dk1>
      <a:lt1>
        <a:srgbClr val="FFFFFF"/>
      </a:lt1>
      <a:dk2>
        <a:srgbClr val="7B7572"/>
      </a:dk2>
      <a:lt2>
        <a:srgbClr val="F3F1E5"/>
      </a:lt2>
      <a:accent1>
        <a:srgbClr val="C1151A"/>
      </a:accent1>
      <a:accent2>
        <a:srgbClr val="E0D9CA"/>
      </a:accent2>
      <a:accent3>
        <a:srgbClr val="ACA39D"/>
      </a:accent3>
      <a:accent4>
        <a:srgbClr val="7B7572"/>
      </a:accent4>
      <a:accent5>
        <a:srgbClr val="635E5B"/>
      </a:accent5>
      <a:accent6>
        <a:srgbClr val="FFFFFF"/>
      </a:accent6>
      <a:hlink>
        <a:srgbClr val="23A2A9"/>
      </a:hlink>
      <a:folHlink>
        <a:srgbClr val="DF4A3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FS_PPT_Template" id="{D93B5D97-53AB-7145-8F1D-4DF85D79F502}" vid="{9FDE6AF6-8D8C-6C48-9D9A-F925B29F331B}"/>
    </a:ext>
  </a:extLst>
</a:theme>
</file>

<file path=ppt/theme/theme4.xml><?xml version="1.0" encoding="utf-8"?>
<a:theme xmlns:a="http://schemas.openxmlformats.org/drawingml/2006/main" name="13_C-Fresh Division Template">
  <a:themeElements>
    <a:clrScheme name="Custom 1">
      <a:dk1>
        <a:sysClr val="windowText" lastClr="000000"/>
      </a:dk1>
      <a:lt1>
        <a:sysClr val="window" lastClr="FFFFFF"/>
      </a:lt1>
      <a:dk2>
        <a:srgbClr val="303030"/>
      </a:dk2>
      <a:lt2>
        <a:srgbClr val="DEDEE0"/>
      </a:lt2>
      <a:accent1>
        <a:srgbClr val="AC0000"/>
      </a:accent1>
      <a:accent2>
        <a:srgbClr val="FF6601"/>
      </a:accent2>
      <a:accent3>
        <a:srgbClr val="FDA812"/>
      </a:accent3>
      <a:accent4>
        <a:srgbClr val="499912"/>
      </a:accent4>
      <a:accent5>
        <a:srgbClr val="053E4F"/>
      </a:accent5>
      <a:accent6>
        <a:srgbClr val="4A9197"/>
      </a:accent6>
      <a:hlink>
        <a:srgbClr val="D26900"/>
      </a:hlink>
      <a:folHlink>
        <a:srgbClr val="D89243"/>
      </a:folHlink>
    </a:clrScheme>
    <a:fontScheme name="CPB Fon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50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64FD10552A07B47816FF38BFB5D81A6" ma:contentTypeVersion="13" ma:contentTypeDescription="Create a new document." ma:contentTypeScope="" ma:versionID="06ca0c1eb731ab055166a7fd89dd21df">
  <xsd:schema xmlns:xsd="http://www.w3.org/2001/XMLSchema" xmlns:xs="http://www.w3.org/2001/XMLSchema" xmlns:p="http://schemas.microsoft.com/office/2006/metadata/properties" xmlns:ns3="ddeda4be-c0f5-4fcf-9c20-f46245322815" xmlns:ns4="34b79f5e-2e99-4259-9abf-15b8e91ab6aa" targetNamespace="http://schemas.microsoft.com/office/2006/metadata/properties" ma:root="true" ma:fieldsID="7a61d3b917f004d3011661b72988d63c" ns3:_="" ns4:_="">
    <xsd:import namespace="ddeda4be-c0f5-4fcf-9c20-f46245322815"/>
    <xsd:import namespace="34b79f5e-2e99-4259-9abf-15b8e91ab6a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eda4be-c0f5-4fcf-9c20-f462453228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b79f5e-2e99-4259-9abf-15b8e91ab6a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A46B2-9E8B-426A-A86F-CF200413ECAE}">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34b79f5e-2e99-4259-9abf-15b8e91ab6aa"/>
    <ds:schemaRef ds:uri="http://schemas.microsoft.com/office/2006/documentManagement/types"/>
    <ds:schemaRef ds:uri="ddeda4be-c0f5-4fcf-9c20-f46245322815"/>
    <ds:schemaRef ds:uri="http://www.w3.org/XML/1998/namespace"/>
    <ds:schemaRef ds:uri="http://purl.org/dc/terms/"/>
  </ds:schemaRefs>
</ds:datastoreItem>
</file>

<file path=customXml/itemProps2.xml><?xml version="1.0" encoding="utf-8"?>
<ds:datastoreItem xmlns:ds="http://schemas.openxmlformats.org/officeDocument/2006/customXml" ds:itemID="{B081EAD3-BCF4-44AC-8AEE-D75221B165A1}">
  <ds:schemaRefs>
    <ds:schemaRef ds:uri="http://schemas.microsoft.com/sharepoint/v3/contenttype/forms"/>
  </ds:schemaRefs>
</ds:datastoreItem>
</file>

<file path=customXml/itemProps3.xml><?xml version="1.0" encoding="utf-8"?>
<ds:datastoreItem xmlns:ds="http://schemas.openxmlformats.org/officeDocument/2006/customXml" ds:itemID="{AF9585D4-F034-44FF-BDCB-A7F749A3A373}">
  <ds:schemaRefs>
    <ds:schemaRef ds:uri="34b79f5e-2e99-4259-9abf-15b8e91ab6aa"/>
    <ds:schemaRef ds:uri="ddeda4be-c0f5-4fcf-9c20-f462453228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US M&amp;B 5 Priorities F19 FINAL</Template>
  <TotalTime>434</TotalTime>
  <Words>5080</Words>
  <Application>Microsoft Office PowerPoint</Application>
  <PresentationFormat>Widescreen</PresentationFormat>
  <Paragraphs>471</Paragraphs>
  <Slides>29</Slides>
  <Notes>22</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29</vt:i4>
      </vt:variant>
    </vt:vector>
  </HeadingPairs>
  <TitlesOfParts>
    <vt:vector size="43" baseType="lpstr">
      <vt:lpstr>Arial</vt:lpstr>
      <vt:lpstr>Arial Black</vt:lpstr>
      <vt:lpstr>Arial,Sans-Serif</vt:lpstr>
      <vt:lpstr>Calibri</vt:lpstr>
      <vt:lpstr>Cambria</vt:lpstr>
      <vt:lpstr>Courier New</vt:lpstr>
      <vt:lpstr>Graphik Black</vt:lpstr>
      <vt:lpstr>Segoe UI</vt:lpstr>
      <vt:lpstr>Wingdings 2</vt:lpstr>
      <vt:lpstr>GLM Focus Forward Template</vt:lpstr>
      <vt:lpstr>9_C-Fresh Division Template</vt:lpstr>
      <vt:lpstr>2_Content</vt:lpstr>
      <vt:lpstr>13_C-Fresh Division Template</vt:lpstr>
      <vt:lpstr>think-cell Slide</vt:lpstr>
      <vt:lpstr>PowerPoint Presentation</vt:lpstr>
      <vt:lpstr>Managing a Technical Team in a Hybrid Work Environment</vt:lpstr>
      <vt:lpstr>Remote Communication Challenges</vt:lpstr>
      <vt:lpstr>Team Communication Challenges</vt:lpstr>
      <vt:lpstr>Remote Communication Challenges</vt:lpstr>
      <vt:lpstr>Remote Communication Challenges</vt:lpstr>
      <vt:lpstr>Communication Challenges</vt:lpstr>
      <vt:lpstr>Team Building </vt:lpstr>
      <vt:lpstr>Team Inclusion  </vt:lpstr>
      <vt:lpstr>Team Inclusion  </vt:lpstr>
      <vt:lpstr>Team Inclusion  </vt:lpstr>
      <vt:lpstr>Team Inclusion  </vt:lpstr>
      <vt:lpstr>Setting Team Expectations  </vt:lpstr>
      <vt:lpstr>Setting Team Expectations  </vt:lpstr>
      <vt:lpstr>Setting Team Expectations  </vt:lpstr>
      <vt:lpstr>Professional Interviews – Methodology  </vt:lpstr>
      <vt:lpstr>Professional Interviews – Communication  </vt:lpstr>
      <vt:lpstr>Professional Interviews – Team Building </vt:lpstr>
      <vt:lpstr>Professional Interviews – Inclusion </vt:lpstr>
      <vt:lpstr>Professional Interviews – Setting Expectations   </vt:lpstr>
      <vt:lpstr>PowerPoint Presentation</vt:lpstr>
      <vt:lpstr>PowerPoint Presentation</vt:lpstr>
      <vt:lpstr>PowerPoint Presentation</vt:lpstr>
      <vt:lpstr>PowerPoint Presentation</vt:lpstr>
      <vt:lpstr>PowerPoint Presentation</vt:lpstr>
      <vt:lpstr>PowerPoint Presentation</vt:lpstr>
      <vt:lpstr>Thank You! </vt:lpstr>
      <vt:lpstr>References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F19 PRIORITIES TOWN HALL</dc:title>
  <dc:creator>Michelle Reardon</dc:creator>
  <cp:lastModifiedBy>David Kelly</cp:lastModifiedBy>
  <cp:revision>63</cp:revision>
  <cp:lastPrinted>2020-09-01T22:02:48Z</cp:lastPrinted>
  <dcterms:created xsi:type="dcterms:W3CDTF">2018-08-23T21:06:40Z</dcterms:created>
  <dcterms:modified xsi:type="dcterms:W3CDTF">2021-11-03T03:03:24Z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0x010100C64FD10552A07B47816FF38BFB5D81A6</vt:lpwstr>
  </property>
</Properties>
</file>